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1"/>
  </p:notesMasterIdLst>
  <p:handoutMasterIdLst>
    <p:handoutMasterId r:id="rId32"/>
  </p:handoutMasterIdLst>
  <p:sldIdLst>
    <p:sldId id="256" r:id="rId2"/>
    <p:sldId id="263" r:id="rId3"/>
    <p:sldId id="262" r:id="rId4"/>
    <p:sldId id="264" r:id="rId5"/>
    <p:sldId id="271" r:id="rId6"/>
    <p:sldId id="266" r:id="rId7"/>
    <p:sldId id="267" r:id="rId8"/>
    <p:sldId id="268" r:id="rId9"/>
    <p:sldId id="269" r:id="rId10"/>
    <p:sldId id="270" r:id="rId11"/>
    <p:sldId id="274"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73" r:id="rId28"/>
    <p:sldId id="275" r:id="rId29"/>
    <p:sldId id="260" r:id="rId30"/>
  </p:sldIdLst>
  <p:sldSz cx="12192000" cy="6858000"/>
  <p:notesSz cx="6858000" cy="9144000"/>
  <p:defaultTextStyle>
    <a:defPPr rtl="0">
      <a:defRPr lang="uk-U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0B8"/>
    <a:srgbClr val="1A3260"/>
    <a:srgbClr val="E6E6E6"/>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19" autoAdjust="0"/>
  </p:normalViewPr>
  <p:slideViewPr>
    <p:cSldViewPr snapToGrid="0">
      <p:cViewPr>
        <p:scale>
          <a:sx n="100" d="100"/>
          <a:sy n="100" d="100"/>
        </p:scale>
        <p:origin x="816" y="6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uk-UA"/>
          </a:p>
        </p:txBody>
      </p:sp>
      <p:sp>
        <p:nvSpPr>
          <p:cNvPr id="3" name="Місце для дати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08FA7BD-90D5-4B95-926F-019F59FBDAFF}" type="datetime1">
              <a:rPr lang="uk-UA" smtClean="0"/>
              <a:t>02.06.2023</a:t>
            </a:fld>
            <a:endParaRPr lang="uk-UA"/>
          </a:p>
        </p:txBody>
      </p:sp>
      <p:sp>
        <p:nvSpPr>
          <p:cNvPr id="4" name="Місце для нижнього колонтитула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uk-UA"/>
          </a:p>
        </p:txBody>
      </p:sp>
      <p:sp>
        <p:nvSpPr>
          <p:cNvPr id="5" name="Місце для номера слайда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uk-UA" smtClean="0"/>
              <a:t>‹№›</a:t>
            </a:fld>
            <a:endParaRPr lang="uk-UA"/>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uk-UA" noProof="0"/>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927AAFC-A590-4483-AF14-3BEA242D78BC}" type="datetime1">
              <a:rPr lang="uk-UA" noProof="0" smtClean="0"/>
              <a:t>02.06.2023</a:t>
            </a:fld>
            <a:endParaRPr lang="uk-UA" noProof="0"/>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uk-UA" noProof="0"/>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uk-UA" noProof="0"/>
              <a:t>Зразки заголовків</a:t>
            </a:r>
          </a:p>
          <a:p>
            <a:pPr lvl="1" rtl="0"/>
            <a:r>
              <a:rPr lang="uk-UA" noProof="0"/>
              <a:t>Другий рівень</a:t>
            </a:r>
          </a:p>
          <a:p>
            <a:pPr lvl="2" rtl="0"/>
            <a:r>
              <a:rPr lang="uk-UA" noProof="0"/>
              <a:t>Третій рівень</a:t>
            </a:r>
          </a:p>
          <a:p>
            <a:pPr lvl="3" rtl="0"/>
            <a:r>
              <a:rPr lang="uk-UA" noProof="0"/>
              <a:t>Четвертий рівень</a:t>
            </a:r>
          </a:p>
          <a:p>
            <a:pPr lvl="4" rtl="0"/>
            <a:r>
              <a:rPr lang="uk-UA" noProof="0"/>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uk-UA" noProof="0"/>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uk-UA" noProof="0" smtClean="0"/>
              <a:t>‹№›</a:t>
            </a:fld>
            <a:endParaRPr lang="uk-UA"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rtlCol="0"/>
          <a:lstStyle/>
          <a:p>
            <a:pPr rtl="0"/>
            <a:endParaRPr lang="uk-UA" dirty="0"/>
          </a:p>
        </p:txBody>
      </p:sp>
      <p:sp>
        <p:nvSpPr>
          <p:cNvPr id="4" name="Місце для номера слайда 3"/>
          <p:cNvSpPr>
            <a:spLocks noGrp="1"/>
          </p:cNvSpPr>
          <p:nvPr>
            <p:ph type="sldNum" sz="quarter" idx="5"/>
          </p:nvPr>
        </p:nvSpPr>
        <p:spPr/>
        <p:txBody>
          <a:bodyPr rtlCol="0"/>
          <a:lstStyle/>
          <a:p>
            <a:pPr rtl="0"/>
            <a:fld id="{C6B3AB32-59DF-41F1-9618-EDFBF5049629}" type="slidenum">
              <a:rPr lang="uk-UA" smtClean="0"/>
              <a:t>1</a:t>
            </a:fld>
            <a:endParaRPr lang="uk-UA"/>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pPr rtl="0"/>
            <a:fld id="{C6B3AB32-59DF-41F1-9618-EDFBF5049629}" type="slidenum">
              <a:rPr lang="uk-UA" noProof="0" smtClean="0"/>
              <a:t>16</a:t>
            </a:fld>
            <a:endParaRPr lang="uk-UA" noProof="0"/>
          </a:p>
        </p:txBody>
      </p:sp>
    </p:spTree>
    <p:extLst>
      <p:ext uri="{BB962C8B-B14F-4D97-AF65-F5344CB8AC3E}">
        <p14:creationId xmlns:p14="http://schemas.microsoft.com/office/powerpoint/2010/main" val="3820602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rtlCol="0"/>
          <a:lstStyle/>
          <a:p>
            <a:pPr rtl="0"/>
            <a:endParaRPr lang="uk-UA"/>
          </a:p>
        </p:txBody>
      </p:sp>
      <p:sp>
        <p:nvSpPr>
          <p:cNvPr id="4" name="Місце для номера слайда 3"/>
          <p:cNvSpPr>
            <a:spLocks noGrp="1"/>
          </p:cNvSpPr>
          <p:nvPr>
            <p:ph type="sldNum" sz="quarter" idx="5"/>
          </p:nvPr>
        </p:nvSpPr>
        <p:spPr/>
        <p:txBody>
          <a:bodyPr rtlCol="0"/>
          <a:lstStyle/>
          <a:p>
            <a:pPr rtl="0"/>
            <a:fld id="{C6B3AB32-59DF-41F1-9618-EDFBF5049629}" type="slidenum">
              <a:rPr lang="uk-UA" smtClean="0"/>
              <a:t>29</a:t>
            </a:fld>
            <a:endParaRPr lang="uk-UA"/>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7" name="Прямокутник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uk-UA" noProof="0"/>
              <a:t>Зразок заголовка</a:t>
            </a:r>
          </a:p>
        </p:txBody>
      </p:sp>
      <p:sp>
        <p:nvSpPr>
          <p:cNvPr id="3" name="Підзаголовок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uk-UA" noProof="0"/>
              <a:t>Клацніть, щоб змінити стиль зразка підзаголовка</a:t>
            </a:r>
          </a:p>
        </p:txBody>
      </p:sp>
      <p:sp>
        <p:nvSpPr>
          <p:cNvPr id="4" name="Місце для дати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6FA36DB5-5EA1-4341-AD6F-EDB47DD9389E}" type="datetime1">
              <a:rPr lang="uk-UA" noProof="0" smtClean="0"/>
              <a:t>02.06.2023</a:t>
            </a:fld>
            <a:endParaRPr lang="uk-UA" noProof="0"/>
          </a:p>
        </p:txBody>
      </p:sp>
      <p:sp>
        <p:nvSpPr>
          <p:cNvPr id="5" name="Місце для нижнього колонтитула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uk-UA" noProof="0"/>
          </a:p>
        </p:txBody>
      </p:sp>
      <p:sp>
        <p:nvSpPr>
          <p:cNvPr id="6" name="Місце для номера слайда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8" name="Прямокутник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Заголовок 1"/>
          <p:cNvSpPr>
            <a:spLocks noGrp="1"/>
          </p:cNvSpPr>
          <p:nvPr>
            <p:ph type="title" hasCustomPrompt="1"/>
          </p:nvPr>
        </p:nvSpPr>
        <p:spPr>
          <a:xfrm>
            <a:off x="581192" y="702156"/>
            <a:ext cx="11029616" cy="1013800"/>
          </a:xfrm>
        </p:spPr>
        <p:txBody>
          <a:bodyPr rtlCol="0"/>
          <a:lstStyle/>
          <a:p>
            <a:pPr rtl="0"/>
            <a:r>
              <a:rPr lang="uk-UA" noProof="0"/>
              <a:t>Зразок заголовка</a:t>
            </a:r>
          </a:p>
        </p:txBody>
      </p:sp>
      <p:sp>
        <p:nvSpPr>
          <p:cNvPr id="3" name="Місце для вертикального тексту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дати 3"/>
          <p:cNvSpPr>
            <a:spLocks noGrp="1"/>
          </p:cNvSpPr>
          <p:nvPr>
            <p:ph type="dt" sz="half" idx="10"/>
          </p:nvPr>
        </p:nvSpPr>
        <p:spPr/>
        <p:txBody>
          <a:bodyPr rtlCol="0"/>
          <a:lstStyle/>
          <a:p>
            <a:pPr rtl="0"/>
            <a:fld id="{FEC21129-7953-456E-B0B0-023EA9979BD6}" type="datetime1">
              <a:rPr lang="uk-UA" noProof="0" smtClean="0"/>
              <a:t>02.06.2023</a:t>
            </a:fld>
            <a:endParaRPr lang="uk-UA" noProof="0"/>
          </a:p>
        </p:txBody>
      </p:sp>
      <p:sp>
        <p:nvSpPr>
          <p:cNvPr id="5" name="Місце для нижнього колонтитула 4"/>
          <p:cNvSpPr>
            <a:spLocks noGrp="1"/>
          </p:cNvSpPr>
          <p:nvPr>
            <p:ph type="ftr" sz="quarter" idx="11"/>
          </p:nvPr>
        </p:nvSpPr>
        <p:spPr/>
        <p:txBody>
          <a:bodyPr rtlCol="0"/>
          <a:lstStyle/>
          <a:p>
            <a:pPr rtl="0"/>
            <a:endParaRPr lang="uk-UA" noProof="0"/>
          </a:p>
        </p:txBody>
      </p:sp>
      <p:sp>
        <p:nvSpPr>
          <p:cNvPr id="6" name="Місце для номера слайда 5"/>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7" name="Прямокутник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Вертикальний заголовок 1"/>
          <p:cNvSpPr>
            <a:spLocks noGrp="1"/>
          </p:cNvSpPr>
          <p:nvPr>
            <p:ph type="title" orient="vert" hasCustomPrompt="1"/>
          </p:nvPr>
        </p:nvSpPr>
        <p:spPr>
          <a:xfrm>
            <a:off x="8839201" y="675726"/>
            <a:ext cx="2004164" cy="5183073"/>
          </a:xfrm>
        </p:spPr>
        <p:txBody>
          <a:bodyPr vert="eaVert" rtlCol="0"/>
          <a:lstStyle/>
          <a:p>
            <a:pPr rtl="0"/>
            <a:r>
              <a:rPr lang="uk-UA" noProof="0"/>
              <a:t>Зразок заголовка</a:t>
            </a:r>
          </a:p>
        </p:txBody>
      </p:sp>
      <p:sp>
        <p:nvSpPr>
          <p:cNvPr id="3" name="Місце для вертикального тексту 2"/>
          <p:cNvSpPr>
            <a:spLocks noGrp="1"/>
          </p:cNvSpPr>
          <p:nvPr>
            <p:ph type="body" orient="vert" idx="1" hasCustomPrompt="1"/>
          </p:nvPr>
        </p:nvSpPr>
        <p:spPr>
          <a:xfrm>
            <a:off x="774923" y="675726"/>
            <a:ext cx="7896279" cy="5183073"/>
          </a:xfrm>
        </p:spPr>
        <p:txBody>
          <a:bodyPr vert="eaVert" rtlCol="0" anchor="t"/>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дати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BEDFBCC4-197A-40AD-B22F-D17378B4A6A7}" type="datetime1">
              <a:rPr lang="uk-UA" noProof="0" smtClean="0"/>
              <a:t>02.06.2023</a:t>
            </a:fld>
            <a:endParaRPr lang="uk-UA" noProof="0"/>
          </a:p>
        </p:txBody>
      </p:sp>
      <p:sp>
        <p:nvSpPr>
          <p:cNvPr id="5" name="Місце для нижнього колонтитула 4"/>
          <p:cNvSpPr>
            <a:spLocks noGrp="1"/>
          </p:cNvSpPr>
          <p:nvPr>
            <p:ph type="ftr" sz="quarter" idx="11"/>
          </p:nvPr>
        </p:nvSpPr>
        <p:spPr>
          <a:xfrm>
            <a:off x="774923" y="5951811"/>
            <a:ext cx="7896279" cy="365125"/>
          </a:xfrm>
        </p:spPr>
        <p:txBody>
          <a:bodyPr rtlCol="0"/>
          <a:lstStyle/>
          <a:p>
            <a:pPr rtl="0"/>
            <a:endParaRPr lang="uk-UA" noProof="0"/>
          </a:p>
        </p:txBody>
      </p:sp>
      <p:sp>
        <p:nvSpPr>
          <p:cNvPr id="6" name="Місце для номера слайда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7" name="Прямокутник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hasCustomPrompt="1"/>
          </p:nvPr>
        </p:nvSpPr>
        <p:spPr>
          <a:xfrm>
            <a:off x="581192" y="702156"/>
            <a:ext cx="11029616" cy="1013800"/>
          </a:xfrm>
        </p:spPr>
        <p:txBody>
          <a:bodyPr rtlCol="0"/>
          <a:lstStyle/>
          <a:p>
            <a:pPr rtl="0"/>
            <a:r>
              <a:rPr lang="uk-UA" noProof="0"/>
              <a:t>Зразок заголовка</a:t>
            </a:r>
          </a:p>
        </p:txBody>
      </p:sp>
      <p:sp>
        <p:nvSpPr>
          <p:cNvPr id="3" name="Місце для вмісту 2"/>
          <p:cNvSpPr>
            <a:spLocks noGrp="1"/>
          </p:cNvSpPr>
          <p:nvPr>
            <p:ph idx="1" hasCustomPrompt="1"/>
          </p:nvPr>
        </p:nvSpPr>
        <p:spPr>
          <a:xfrm>
            <a:off x="581192" y="2180496"/>
            <a:ext cx="11029615" cy="3678303"/>
          </a:xfrm>
        </p:spPr>
        <p:txBody>
          <a:bodyPr rtlCol="0"/>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дати 3"/>
          <p:cNvSpPr>
            <a:spLocks noGrp="1"/>
          </p:cNvSpPr>
          <p:nvPr>
            <p:ph type="dt" sz="half" idx="10"/>
          </p:nvPr>
        </p:nvSpPr>
        <p:spPr/>
        <p:txBody>
          <a:bodyPr rtlCol="0"/>
          <a:lstStyle/>
          <a:p>
            <a:pPr rtl="0"/>
            <a:fld id="{42BC949D-E6C9-4523-BC51-C8C5AD95B382}" type="datetime1">
              <a:rPr lang="uk-UA" noProof="0" smtClean="0"/>
              <a:t>02.06.2023</a:t>
            </a:fld>
            <a:endParaRPr lang="uk-UA" noProof="0"/>
          </a:p>
        </p:txBody>
      </p:sp>
      <p:sp>
        <p:nvSpPr>
          <p:cNvPr id="5" name="Місце для нижнього колонтитула 4"/>
          <p:cNvSpPr>
            <a:spLocks noGrp="1"/>
          </p:cNvSpPr>
          <p:nvPr>
            <p:ph type="ftr" sz="quarter" idx="11"/>
          </p:nvPr>
        </p:nvSpPr>
        <p:spPr/>
        <p:txBody>
          <a:bodyPr rtlCol="0"/>
          <a:lstStyle/>
          <a:p>
            <a:pPr rtl="0"/>
            <a:endParaRPr lang="uk-UA" noProof="0"/>
          </a:p>
        </p:txBody>
      </p:sp>
      <p:sp>
        <p:nvSpPr>
          <p:cNvPr id="6" name="Місце для номера слайда 5"/>
          <p:cNvSpPr>
            <a:spLocks noGrp="1"/>
          </p:cNvSpPr>
          <p:nvPr>
            <p:ph type="sldNum" sz="quarter" idx="12"/>
          </p:nvPr>
        </p:nvSpPr>
        <p:spPr>
          <a:xfrm>
            <a:off x="10558300" y="5956137"/>
            <a:ext cx="1052508" cy="365125"/>
          </a:xfrm>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8" name="Прямокутник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uk-UA" noProof="0"/>
              <a:t>Зразок заголовка</a:t>
            </a:r>
          </a:p>
        </p:txBody>
      </p:sp>
      <p:sp>
        <p:nvSpPr>
          <p:cNvPr id="3" name="Місце для тексту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uk-UA" noProof="0"/>
              <a:t>Зразок тексту</a:t>
            </a:r>
          </a:p>
        </p:txBody>
      </p:sp>
      <p:sp>
        <p:nvSpPr>
          <p:cNvPr id="4" name="Місце для дати 3"/>
          <p:cNvSpPr>
            <a:spLocks noGrp="1"/>
          </p:cNvSpPr>
          <p:nvPr>
            <p:ph type="dt" sz="half" idx="10"/>
          </p:nvPr>
        </p:nvSpPr>
        <p:spPr/>
        <p:txBody>
          <a:bodyPr rtlCol="0"/>
          <a:lstStyle>
            <a:lvl1pPr>
              <a:defRPr>
                <a:solidFill>
                  <a:schemeClr val="accent1">
                    <a:lumMod val="75000"/>
                    <a:lumOff val="25000"/>
                  </a:schemeClr>
                </a:solidFill>
              </a:defRPr>
            </a:lvl1pPr>
          </a:lstStyle>
          <a:p>
            <a:pPr rtl="0"/>
            <a:fld id="{A4F0E357-45AB-42C3-A060-F645A2E10318}" type="datetime1">
              <a:rPr lang="uk-UA" noProof="0" smtClean="0"/>
              <a:t>02.06.2023</a:t>
            </a:fld>
            <a:endParaRPr lang="uk-UA" noProof="0"/>
          </a:p>
        </p:txBody>
      </p:sp>
      <p:sp>
        <p:nvSpPr>
          <p:cNvPr id="5" name="Місце для нижнього колонтитула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uk-UA" noProof="0"/>
          </a:p>
        </p:txBody>
      </p:sp>
      <p:sp>
        <p:nvSpPr>
          <p:cNvPr id="6" name="Місце для номера слайда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8" name="Прямокутник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hasCustomPrompt="1"/>
          </p:nvPr>
        </p:nvSpPr>
        <p:spPr>
          <a:xfrm>
            <a:off x="581193" y="729658"/>
            <a:ext cx="11029616" cy="988332"/>
          </a:xfrm>
        </p:spPr>
        <p:txBody>
          <a:bodyPr rtlCol="0"/>
          <a:lstStyle/>
          <a:p>
            <a:pPr rtl="0"/>
            <a:r>
              <a:rPr lang="uk-UA" noProof="0"/>
              <a:t>Зразок заголовка</a:t>
            </a:r>
          </a:p>
        </p:txBody>
      </p:sp>
      <p:sp>
        <p:nvSpPr>
          <p:cNvPr id="3" name="Місце для вмісту 2"/>
          <p:cNvSpPr>
            <a:spLocks noGrp="1"/>
          </p:cNvSpPr>
          <p:nvPr>
            <p:ph sz="half" idx="1" hasCustomPrompt="1"/>
          </p:nvPr>
        </p:nvSpPr>
        <p:spPr>
          <a:xfrm>
            <a:off x="581193" y="2228003"/>
            <a:ext cx="5422390" cy="3633047"/>
          </a:xfrm>
        </p:spPr>
        <p:txBody>
          <a:bodyPr rtlCol="0">
            <a:norm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вмісту 3"/>
          <p:cNvSpPr>
            <a:spLocks noGrp="1"/>
          </p:cNvSpPr>
          <p:nvPr>
            <p:ph sz="half" idx="2" hasCustomPrompt="1"/>
          </p:nvPr>
        </p:nvSpPr>
        <p:spPr>
          <a:xfrm>
            <a:off x="6188417" y="2228003"/>
            <a:ext cx="5422392" cy="3633047"/>
          </a:xfrm>
        </p:spPr>
        <p:txBody>
          <a:bodyPr rtlCol="0">
            <a:norm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5" name="Місце для дати 4"/>
          <p:cNvSpPr>
            <a:spLocks noGrp="1"/>
          </p:cNvSpPr>
          <p:nvPr>
            <p:ph type="dt" sz="half" idx="10"/>
          </p:nvPr>
        </p:nvSpPr>
        <p:spPr/>
        <p:txBody>
          <a:bodyPr rtlCol="0"/>
          <a:lstStyle/>
          <a:p>
            <a:pPr rtl="0"/>
            <a:fld id="{F401386F-5BF6-4FD7-90D1-7F590ADC372F}" type="datetime1">
              <a:rPr lang="uk-UA" noProof="0" smtClean="0"/>
              <a:t>02.06.2023</a:t>
            </a:fld>
            <a:endParaRPr lang="uk-UA" noProof="0"/>
          </a:p>
        </p:txBody>
      </p:sp>
      <p:sp>
        <p:nvSpPr>
          <p:cNvPr id="6" name="Місце для нижнього колонтитула 5"/>
          <p:cNvSpPr>
            <a:spLocks noGrp="1"/>
          </p:cNvSpPr>
          <p:nvPr>
            <p:ph type="ftr" sz="quarter" idx="11"/>
          </p:nvPr>
        </p:nvSpPr>
        <p:spPr/>
        <p:txBody>
          <a:bodyPr rtlCol="0"/>
          <a:lstStyle/>
          <a:p>
            <a:pPr rtl="0"/>
            <a:endParaRPr lang="uk-UA" noProof="0"/>
          </a:p>
        </p:txBody>
      </p:sp>
      <p:sp>
        <p:nvSpPr>
          <p:cNvPr id="7" name="Місце для номера слайда 6"/>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11" name="Прямокутник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Заголовок 1"/>
          <p:cNvSpPr>
            <a:spLocks noGrp="1"/>
          </p:cNvSpPr>
          <p:nvPr>
            <p:ph type="title" hasCustomPrompt="1"/>
          </p:nvPr>
        </p:nvSpPr>
        <p:spPr>
          <a:xfrm>
            <a:off x="581193" y="729658"/>
            <a:ext cx="11029616" cy="988332"/>
          </a:xfrm>
        </p:spPr>
        <p:txBody>
          <a:bodyPr rtlCol="0"/>
          <a:lstStyle/>
          <a:p>
            <a:pPr rtl="0"/>
            <a:r>
              <a:rPr lang="uk-UA" noProof="0"/>
              <a:t>Зразок заголовка</a:t>
            </a:r>
          </a:p>
        </p:txBody>
      </p:sp>
      <p:sp>
        <p:nvSpPr>
          <p:cNvPr id="3" name="Місце для тексту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uk-UA" noProof="0"/>
              <a:t>Зразок тексту</a:t>
            </a:r>
          </a:p>
        </p:txBody>
      </p:sp>
      <p:sp>
        <p:nvSpPr>
          <p:cNvPr id="4" name="Місце для вмісту 3"/>
          <p:cNvSpPr>
            <a:spLocks noGrp="1"/>
          </p:cNvSpPr>
          <p:nvPr>
            <p:ph sz="half" idx="2" hasCustomPrompt="1"/>
          </p:nvPr>
        </p:nvSpPr>
        <p:spPr>
          <a:xfrm>
            <a:off x="581194" y="2926052"/>
            <a:ext cx="5393100" cy="2934999"/>
          </a:xfrm>
        </p:spPr>
        <p:txBody>
          <a:bodyPr rtlCol="0" anchor="t">
            <a:norm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5" name="Місце для тексту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uk-UA" noProof="0"/>
              <a:t>Зразок тексту</a:t>
            </a:r>
          </a:p>
        </p:txBody>
      </p:sp>
      <p:sp>
        <p:nvSpPr>
          <p:cNvPr id="6" name="Місце для вмісту 5"/>
          <p:cNvSpPr>
            <a:spLocks noGrp="1"/>
          </p:cNvSpPr>
          <p:nvPr>
            <p:ph sz="quarter" idx="4" hasCustomPrompt="1"/>
          </p:nvPr>
        </p:nvSpPr>
        <p:spPr>
          <a:xfrm>
            <a:off x="6217709" y="2926052"/>
            <a:ext cx="5393100" cy="2934999"/>
          </a:xfrm>
        </p:spPr>
        <p:txBody>
          <a:bodyPr rtlCol="0" anchor="t">
            <a:norm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7" name="Місце для дати 6"/>
          <p:cNvSpPr>
            <a:spLocks noGrp="1"/>
          </p:cNvSpPr>
          <p:nvPr>
            <p:ph type="dt" sz="half" idx="10"/>
          </p:nvPr>
        </p:nvSpPr>
        <p:spPr/>
        <p:txBody>
          <a:bodyPr rtlCol="0"/>
          <a:lstStyle/>
          <a:p>
            <a:pPr rtl="0"/>
            <a:fld id="{C9D2C802-48BC-4163-BB25-9F363B5384B0}" type="datetime1">
              <a:rPr lang="uk-UA" noProof="0" smtClean="0"/>
              <a:t>02.06.2023</a:t>
            </a:fld>
            <a:endParaRPr lang="uk-UA" noProof="0"/>
          </a:p>
        </p:txBody>
      </p:sp>
      <p:sp>
        <p:nvSpPr>
          <p:cNvPr id="8" name="Місце для нижнього колонтитула 7"/>
          <p:cNvSpPr>
            <a:spLocks noGrp="1"/>
          </p:cNvSpPr>
          <p:nvPr>
            <p:ph type="ftr" sz="quarter" idx="11"/>
          </p:nvPr>
        </p:nvSpPr>
        <p:spPr/>
        <p:txBody>
          <a:bodyPr rtlCol="0"/>
          <a:lstStyle/>
          <a:p>
            <a:pPr rtl="0"/>
            <a:endParaRPr lang="uk-UA" noProof="0"/>
          </a:p>
        </p:txBody>
      </p:sp>
      <p:sp>
        <p:nvSpPr>
          <p:cNvPr id="9" name="Місце для номера слайда 8"/>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3" name="Місце для дати 2"/>
          <p:cNvSpPr>
            <a:spLocks noGrp="1"/>
          </p:cNvSpPr>
          <p:nvPr>
            <p:ph type="dt" sz="half" idx="10"/>
          </p:nvPr>
        </p:nvSpPr>
        <p:spPr/>
        <p:txBody>
          <a:bodyPr rtlCol="0"/>
          <a:lstStyle/>
          <a:p>
            <a:pPr rtl="0"/>
            <a:fld id="{E97E08EE-8E9A-46A5-98A8-36223F37947A}" type="datetime1">
              <a:rPr lang="uk-UA" noProof="0" smtClean="0"/>
              <a:t>02.06.2023</a:t>
            </a:fld>
            <a:endParaRPr lang="uk-UA" noProof="0"/>
          </a:p>
        </p:txBody>
      </p:sp>
      <p:sp>
        <p:nvSpPr>
          <p:cNvPr id="4" name="Місце для нижнього колонтитула 3"/>
          <p:cNvSpPr>
            <a:spLocks noGrp="1"/>
          </p:cNvSpPr>
          <p:nvPr>
            <p:ph type="ftr" sz="quarter" idx="11"/>
          </p:nvPr>
        </p:nvSpPr>
        <p:spPr/>
        <p:txBody>
          <a:bodyPr rtlCol="0"/>
          <a:lstStyle/>
          <a:p>
            <a:pPr rtl="0"/>
            <a:endParaRPr lang="uk-UA" noProof="0"/>
          </a:p>
        </p:txBody>
      </p:sp>
      <p:sp>
        <p:nvSpPr>
          <p:cNvPr id="5" name="Місце для номера слайда 4"/>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
        <p:nvSpPr>
          <p:cNvPr id="7" name="Прямокутник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Заголовок 1"/>
          <p:cNvSpPr>
            <a:spLocks noGrp="1"/>
          </p:cNvSpPr>
          <p:nvPr>
            <p:ph type="title" hasCustomPrompt="1"/>
          </p:nvPr>
        </p:nvSpPr>
        <p:spPr>
          <a:xfrm>
            <a:off x="575894" y="729658"/>
            <a:ext cx="11029616" cy="988332"/>
          </a:xfrm>
        </p:spPr>
        <p:txBody>
          <a:bodyPr rtlCol="0"/>
          <a:lstStyle/>
          <a:p>
            <a:pPr rtl="0"/>
            <a:r>
              <a:rPr lang="uk-UA" noProof="0"/>
              <a:t>Зразок заголовка</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rtlCol="0"/>
          <a:lstStyle/>
          <a:p>
            <a:pPr rtl="0"/>
            <a:fld id="{7CCE4EAF-F71B-4D4A-A263-A5B5C05812CD}" type="datetime1">
              <a:rPr lang="uk-UA" noProof="0" smtClean="0"/>
              <a:t>02.06.2023</a:t>
            </a:fld>
            <a:endParaRPr lang="uk-UA" noProof="0"/>
          </a:p>
        </p:txBody>
      </p:sp>
      <p:sp>
        <p:nvSpPr>
          <p:cNvPr id="3" name="Місце для нижнього колонтитула 2"/>
          <p:cNvSpPr>
            <a:spLocks noGrp="1"/>
          </p:cNvSpPr>
          <p:nvPr>
            <p:ph type="ftr" sz="quarter" idx="11"/>
          </p:nvPr>
        </p:nvSpPr>
        <p:spPr/>
        <p:txBody>
          <a:bodyPr rtlCol="0"/>
          <a:lstStyle/>
          <a:p>
            <a:pPr rtl="0"/>
            <a:endParaRPr lang="uk-UA" noProof="0"/>
          </a:p>
        </p:txBody>
      </p:sp>
      <p:sp>
        <p:nvSpPr>
          <p:cNvPr id="4" name="Місце для номера слайда 3"/>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9" name="Прямокутник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Заголовок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uk-UA" noProof="0"/>
              <a:t>Зразок заголовка</a:t>
            </a:r>
          </a:p>
        </p:txBody>
      </p:sp>
      <p:sp>
        <p:nvSpPr>
          <p:cNvPr id="3" name="Місце для вмісту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тексту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uk-UA" noProof="0"/>
              <a:t>Зразок тексту</a:t>
            </a:r>
          </a:p>
        </p:txBody>
      </p:sp>
      <p:sp>
        <p:nvSpPr>
          <p:cNvPr id="5" name="Місце для дати 4"/>
          <p:cNvSpPr>
            <a:spLocks noGrp="1"/>
          </p:cNvSpPr>
          <p:nvPr>
            <p:ph type="dt" sz="half" idx="10"/>
          </p:nvPr>
        </p:nvSpPr>
        <p:spPr/>
        <p:txBody>
          <a:bodyPr rtlCol="0"/>
          <a:lstStyle>
            <a:lvl1pPr>
              <a:defRPr>
                <a:solidFill>
                  <a:schemeClr val="accent1">
                    <a:lumMod val="75000"/>
                    <a:lumOff val="25000"/>
                  </a:schemeClr>
                </a:solidFill>
              </a:defRPr>
            </a:lvl1pPr>
          </a:lstStyle>
          <a:p>
            <a:pPr rtl="0"/>
            <a:fld id="{61F7DA1C-21B2-40E0-8279-E83A92FA722A}" type="datetime1">
              <a:rPr lang="uk-UA" noProof="0" smtClean="0"/>
              <a:t>02.06.2023</a:t>
            </a:fld>
            <a:endParaRPr lang="uk-UA" noProof="0"/>
          </a:p>
        </p:txBody>
      </p:sp>
      <p:sp>
        <p:nvSpPr>
          <p:cNvPr id="6" name="Місце для нижнього колонтитула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uk-UA" noProof="0"/>
          </a:p>
        </p:txBody>
      </p:sp>
      <p:sp>
        <p:nvSpPr>
          <p:cNvPr id="7" name="Місце для номера слайда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uk-UA" noProof="0"/>
              <a:t>Зразок заголовка</a:t>
            </a:r>
          </a:p>
        </p:txBody>
      </p:sp>
      <p:sp>
        <p:nvSpPr>
          <p:cNvPr id="3" name="Місце для зображення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uk-UA" noProof="0"/>
              <a:t>Клацніть піктограму, щоб додати зображення</a:t>
            </a:r>
          </a:p>
        </p:txBody>
      </p:sp>
      <p:sp>
        <p:nvSpPr>
          <p:cNvPr id="4" name="Місце для тексту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uk-UA" noProof="0"/>
              <a:t>Зразок тексту</a:t>
            </a:r>
          </a:p>
        </p:txBody>
      </p:sp>
      <p:sp>
        <p:nvSpPr>
          <p:cNvPr id="5" name="Місце для дати 4"/>
          <p:cNvSpPr>
            <a:spLocks noGrp="1"/>
          </p:cNvSpPr>
          <p:nvPr>
            <p:ph type="dt" sz="half" idx="10"/>
          </p:nvPr>
        </p:nvSpPr>
        <p:spPr/>
        <p:txBody>
          <a:bodyPr rtlCol="0"/>
          <a:lstStyle/>
          <a:p>
            <a:pPr rtl="0"/>
            <a:fld id="{BE90D2EB-0286-4C26-92EF-0835B3B0ADC0}" type="datetime1">
              <a:rPr lang="uk-UA" noProof="0" smtClean="0"/>
              <a:t>02.06.2023</a:t>
            </a:fld>
            <a:endParaRPr lang="uk-UA" noProof="0"/>
          </a:p>
        </p:txBody>
      </p:sp>
      <p:sp>
        <p:nvSpPr>
          <p:cNvPr id="6" name="Місце для нижнього колонтитула 5"/>
          <p:cNvSpPr>
            <a:spLocks noGrp="1"/>
          </p:cNvSpPr>
          <p:nvPr>
            <p:ph type="ftr" sz="quarter" idx="11"/>
          </p:nvPr>
        </p:nvSpPr>
        <p:spPr/>
        <p:txBody>
          <a:bodyPr rtlCol="0"/>
          <a:lstStyle/>
          <a:p>
            <a:pPr rtl="0"/>
            <a:endParaRPr lang="uk-UA" noProof="0"/>
          </a:p>
        </p:txBody>
      </p:sp>
      <p:sp>
        <p:nvSpPr>
          <p:cNvPr id="7" name="Місце для номера слайда 6"/>
          <p:cNvSpPr>
            <a:spLocks noGrp="1"/>
          </p:cNvSpPr>
          <p:nvPr>
            <p:ph type="sldNum" sz="quarter" idx="12"/>
          </p:nvPr>
        </p:nvSpPr>
        <p:spPr/>
        <p:txBody>
          <a:bodyPr rtlCol="0"/>
          <a:lstStyle/>
          <a:p>
            <a:pPr rtl="0"/>
            <a:fld id="{D57F1E4F-1CFF-5643-939E-217C01CDF565}" type="slidenum">
              <a:rPr lang="uk-UA" noProof="0" smtClean="0"/>
              <a:pPr/>
              <a:t>‹№›</a:t>
            </a:fld>
            <a:endParaRPr lang="uk-UA"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uk-UA" noProof="0" dirty="0"/>
              <a:t>Зразок заголовка</a:t>
            </a:r>
          </a:p>
        </p:txBody>
      </p:sp>
      <p:sp>
        <p:nvSpPr>
          <p:cNvPr id="3" name="Місце для тексту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8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Зразок тексту</a:t>
            </a:r>
          </a:p>
          <a:p>
            <a:pPr marL="630000" marR="0" lvl="1"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6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Другий рівень</a:t>
            </a:r>
          </a:p>
          <a:p>
            <a:pPr marL="900000" marR="0" lvl="2" indent="-270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4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Третій рівень</a:t>
            </a:r>
          </a:p>
          <a:p>
            <a:pPr marL="1242000" marR="0" lvl="3"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Четвертий рівень</a:t>
            </a:r>
          </a:p>
          <a:p>
            <a:pPr marL="1602000" marR="0" lvl="4" indent="-234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uk"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rPr>
              <a:t>П’ятий рівень</a:t>
            </a:r>
            <a:endParaRPr kumimoji="0" lang="en-US" sz="1200" b="0" i="0" u="none" strike="noStrike" kern="1200" cap="none" spc="0" normalizeH="0" baseline="0" noProof="0" dirty="0">
              <a:ln>
                <a:noFill/>
              </a:ln>
              <a:solidFill>
                <a:srgbClr val="3D3D3D"/>
              </a:solidFill>
              <a:effectLst/>
              <a:uLnTx/>
              <a:uFillTx/>
              <a:latin typeface="Calibri" panose="020F0502020204030204" pitchFamily="34" charset="0"/>
              <a:ea typeface="+mn-ea"/>
              <a:cs typeface="Calibri" panose="020F0502020204030204" pitchFamily="34" charset="0"/>
            </a:endParaRPr>
          </a:p>
        </p:txBody>
      </p:sp>
      <p:sp>
        <p:nvSpPr>
          <p:cNvPr id="4" name="Місце для дати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59052D86-905C-4216-BBDB-A748AEFC683C}" type="datetime1">
              <a:rPr lang="uk-UA" smtClean="0"/>
              <a:pPr/>
              <a:t>02.06.2023</a:t>
            </a:fld>
            <a:endParaRPr lang="uk-UA" dirty="0"/>
          </a:p>
        </p:txBody>
      </p:sp>
      <p:sp>
        <p:nvSpPr>
          <p:cNvPr id="5" name="Місце для нижнього колонтитула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defRPr>
            </a:lvl1pPr>
          </a:lstStyle>
          <a:p>
            <a:endParaRPr lang="uk-UA" dirty="0"/>
          </a:p>
        </p:txBody>
      </p:sp>
      <p:sp>
        <p:nvSpPr>
          <p:cNvPr id="6" name="Місце для номера слайда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D57F1E4F-1CFF-5643-939E-217C01CDF565}" type="slidenum">
              <a:rPr lang="uk-UA" smtClean="0"/>
              <a:pPr/>
              <a:t>‹№›</a:t>
            </a:fld>
            <a:endParaRPr lang="uk-UA" dirty="0"/>
          </a:p>
        </p:txBody>
      </p:sp>
      <p:sp>
        <p:nvSpPr>
          <p:cNvPr id="9" name="Прямокутник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Прямокутник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Прямокутник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mj-cs"/>
        </a:defRPr>
      </a:lvl1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mn-cs"/>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10" Type="http://schemas.openxmlformats.org/officeDocument/2006/relationships/slide" Target="slide2.xml"/><Relationship Id="rId4" Type="http://schemas.openxmlformats.org/officeDocument/2006/relationships/slide" Target="slide5.xml"/><Relationship Id="rId9"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Прямокутник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uk-UA" dirty="0">
              <a:latin typeface="Calibri" panose="020F0502020204030204" pitchFamily="34" charset="0"/>
            </a:endParaRPr>
          </a:p>
        </p:txBody>
      </p:sp>
      <p:pic>
        <p:nvPicPr>
          <p:cNvPr id="7" name="Рисунок 6" descr="Цифрові підключення">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Група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Прямокутник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Прямокутник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Прямокутник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Прямокутник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Заголовок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uk-UA" sz="5400" dirty="0">
                <a:solidFill>
                  <a:schemeClr val="bg1"/>
                </a:solidFill>
              </a:rPr>
              <a:t>Вступ в мультимедійні системи</a:t>
            </a:r>
          </a:p>
        </p:txBody>
      </p:sp>
      <p:sp>
        <p:nvSpPr>
          <p:cNvPr id="3" name="Підзаголовок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uk-UA" dirty="0">
                <a:solidFill>
                  <a:srgbClr val="7CEBFF"/>
                </a:solidFill>
              </a:rPr>
              <a:t>Поняття</a:t>
            </a:r>
            <a:r>
              <a:rPr lang="ru-RU" dirty="0">
                <a:solidFill>
                  <a:srgbClr val="7CEBFF"/>
                </a:solidFill>
              </a:rPr>
              <a:t> </a:t>
            </a:r>
            <a:r>
              <a:rPr lang="uk-UA" dirty="0">
                <a:solidFill>
                  <a:srgbClr val="7CEBFF"/>
                </a:solidFill>
              </a:rPr>
              <a:t>мультимедіа</a:t>
            </a:r>
            <a:r>
              <a:rPr lang="ru-RU" dirty="0">
                <a:solidFill>
                  <a:srgbClr val="7CEBFF"/>
                </a:solidFill>
              </a:rPr>
              <a:t> і </a:t>
            </a:r>
            <a:r>
              <a:rPr lang="uk-UA" dirty="0">
                <a:solidFill>
                  <a:srgbClr val="7CEBFF"/>
                </a:solidFill>
              </a:rPr>
              <a:t>мультимедійної</a:t>
            </a:r>
            <a:r>
              <a:rPr lang="ru-RU" dirty="0">
                <a:solidFill>
                  <a:srgbClr val="7CEBFF"/>
                </a:solidFill>
              </a:rPr>
              <a:t> </a:t>
            </a:r>
            <a:r>
              <a:rPr lang="uk-UA" dirty="0">
                <a:solidFill>
                  <a:srgbClr val="7CEBFF"/>
                </a:solidFill>
              </a:rPr>
              <a:t>системи</a:t>
            </a:r>
            <a:r>
              <a:rPr lang="ru-RU" dirty="0">
                <a:solidFill>
                  <a:srgbClr val="7CEBFF"/>
                </a:solidFill>
              </a:rPr>
              <a:t>. </a:t>
            </a:r>
            <a:r>
              <a:rPr lang="uk-UA" dirty="0">
                <a:solidFill>
                  <a:srgbClr val="7CEBFF"/>
                </a:solidFill>
              </a:rPr>
              <a:t>Базова</a:t>
            </a:r>
            <a:r>
              <a:rPr lang="ru-RU" dirty="0">
                <a:solidFill>
                  <a:srgbClr val="7CEBFF"/>
                </a:solidFill>
              </a:rPr>
              <a:t> </a:t>
            </a:r>
            <a:r>
              <a:rPr lang="uk-UA" dirty="0">
                <a:solidFill>
                  <a:srgbClr val="7CEBFF"/>
                </a:solidFill>
              </a:rPr>
              <a:t>архітектура мультимедійної системи.</a:t>
            </a: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9D3D53CA-82ED-FC41-6A13-D9A37D8C2FC0}"/>
              </a:ext>
            </a:extLst>
          </p:cNvPr>
          <p:cNvSpPr/>
          <p:nvPr/>
        </p:nvSpPr>
        <p:spPr>
          <a:xfrm>
            <a:off x="11588304" y="6452293"/>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4" action="ppaction://hlinksldjump" highlightClick="1"/>
            <a:extLst>
              <a:ext uri="{FF2B5EF4-FFF2-40B4-BE49-F238E27FC236}">
                <a16:creationId xmlns:a16="http://schemas.microsoft.com/office/drawing/2014/main" id="{5D086340-63AE-0C03-2DCB-4D20250EC5C5}"/>
              </a:ext>
            </a:extLst>
          </p:cNvPr>
          <p:cNvSpPr/>
          <p:nvPr/>
        </p:nvSpPr>
        <p:spPr>
          <a:xfrm>
            <a:off x="5916333" y="6452293"/>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2CA6B9-B711-9B5B-B15A-C287D63F0DFD}"/>
              </a:ext>
            </a:extLst>
          </p:cNvPr>
          <p:cNvSpPr>
            <a:spLocks noGrp="1"/>
          </p:cNvSpPr>
          <p:nvPr>
            <p:ph type="title"/>
          </p:nvPr>
        </p:nvSpPr>
        <p:spPr/>
        <p:txBody>
          <a:bodyPr/>
          <a:lstStyle/>
          <a:p>
            <a:r>
              <a:rPr lang="uk-UA" dirty="0"/>
              <a:t>Вихідні пристрої</a:t>
            </a:r>
          </a:p>
        </p:txBody>
      </p:sp>
      <p:sp>
        <p:nvSpPr>
          <p:cNvPr id="4" name="Місце для вмісту 3">
            <a:extLst>
              <a:ext uri="{FF2B5EF4-FFF2-40B4-BE49-F238E27FC236}">
                <a16:creationId xmlns:a16="http://schemas.microsoft.com/office/drawing/2014/main" id="{1A02C876-6D9E-8B51-F5F0-ABD0FCF89BA7}"/>
              </a:ext>
            </a:extLst>
          </p:cNvPr>
          <p:cNvSpPr>
            <a:spLocks noGrp="1"/>
          </p:cNvSpPr>
          <p:nvPr>
            <p:ph sz="half" idx="2"/>
          </p:nvPr>
        </p:nvSpPr>
        <p:spPr/>
        <p:txBody>
          <a:bodyPr/>
          <a:lstStyle/>
          <a:p>
            <a:pPr marL="0" indent="0">
              <a:buNone/>
            </a:pPr>
            <a:r>
              <a:rPr lang="uk-UA" dirty="0"/>
              <a:t>Вихідні пристрої</a:t>
            </a:r>
            <a:r>
              <a:rPr lang="pl-PL" dirty="0"/>
              <a:t> - </a:t>
            </a:r>
            <a:r>
              <a:rPr lang="uk-UA" dirty="0"/>
              <a:t>засоби, що дозволяють користувачеві відтворювати мультимедійний контент, такі як динаміки, навушники, монітори, проектори та інші.</a:t>
            </a:r>
          </a:p>
        </p:txBody>
      </p:sp>
      <p:pic>
        <p:nvPicPr>
          <p:cNvPr id="7170" name="Picture 2" descr="Mi Pakistan">
            <a:extLst>
              <a:ext uri="{FF2B5EF4-FFF2-40B4-BE49-F238E27FC236}">
                <a16:creationId xmlns:a16="http://schemas.microsoft.com/office/drawing/2014/main" id="{0F19E83C-C85A-36E3-7160-4CBCDC38A36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05177" y="2227263"/>
            <a:ext cx="4974596" cy="3633787"/>
          </a:xfrm>
          <a:prstGeom prst="rect">
            <a:avLst/>
          </a:prstGeom>
          <a:noFill/>
          <a:extLst>
            <a:ext uri="{909E8E84-426E-40DD-AFC4-6F175D3DCCD1}">
              <a14:hiddenFill xmlns:a14="http://schemas.microsoft.com/office/drawing/2010/main">
                <a:solidFill>
                  <a:srgbClr val="FFFFFF"/>
                </a:solidFill>
              </a14:hiddenFill>
            </a:ext>
          </a:extLst>
        </p:spPr>
      </p:pic>
      <p:sp>
        <p:nvSpPr>
          <p:cNvPr id="3" name="Кнопка дії: повернутися назад 2">
            <a:hlinkClick r:id="" action="ppaction://hlinkshowjump?jump=previousslide" highlightClick="1"/>
            <a:extLst>
              <a:ext uri="{FF2B5EF4-FFF2-40B4-BE49-F238E27FC236}">
                <a16:creationId xmlns:a16="http://schemas.microsoft.com/office/drawing/2014/main" id="{958AAD8E-00BA-5CEC-D3D7-82BA2E337E87}"/>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4FF28EEB-FD95-C073-8415-6D1B7BB86BE5}"/>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8F2E5EC1-EA79-6681-04C2-0C17F463F861}"/>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92930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A25989-FF17-D276-1A79-23C0F978759C}"/>
              </a:ext>
            </a:extLst>
          </p:cNvPr>
          <p:cNvSpPr>
            <a:spLocks noGrp="1"/>
          </p:cNvSpPr>
          <p:nvPr>
            <p:ph type="title"/>
          </p:nvPr>
        </p:nvSpPr>
        <p:spPr/>
        <p:txBody>
          <a:bodyPr/>
          <a:lstStyle/>
          <a:p>
            <a:r>
              <a:rPr lang="uk-UA" dirty="0"/>
              <a:t>Мета мультимедійної системи</a:t>
            </a:r>
          </a:p>
        </p:txBody>
      </p:sp>
      <p:sp>
        <p:nvSpPr>
          <p:cNvPr id="3" name="Місце для вмісту 2">
            <a:extLst>
              <a:ext uri="{FF2B5EF4-FFF2-40B4-BE49-F238E27FC236}">
                <a16:creationId xmlns:a16="http://schemas.microsoft.com/office/drawing/2014/main" id="{85560858-CD5A-C5FF-88C8-9F0B9C0CC855}"/>
              </a:ext>
            </a:extLst>
          </p:cNvPr>
          <p:cNvSpPr>
            <a:spLocks noGrp="1"/>
          </p:cNvSpPr>
          <p:nvPr>
            <p:ph sz="half" idx="1"/>
          </p:nvPr>
        </p:nvSpPr>
        <p:spPr/>
        <p:txBody>
          <a:bodyPr/>
          <a:lstStyle/>
          <a:p>
            <a:pPr marL="0" indent="0">
              <a:buNone/>
            </a:pPr>
            <a:r>
              <a:rPr lang="uk-UA" dirty="0"/>
              <a:t>Основна мета мультимедійної системи полягає в тому, щоб забезпечити користувачам можливість ефективно створювати, редагувати, зберігати, передавати та відтворювати мультимедійний контент. Завдяки поєднанню різних форматів медіа, мультимедійна система дозволяє створювати багатоманітні твори, візуальні ефекти та інтерактивність, що розширюють можливості виразності та комунікації.</a:t>
            </a:r>
          </a:p>
        </p:txBody>
      </p:sp>
      <p:pic>
        <p:nvPicPr>
          <p:cNvPr id="4098" name="Picture 2" descr="Goal tracking software for businesses | Databox">
            <a:extLst>
              <a:ext uri="{FF2B5EF4-FFF2-40B4-BE49-F238E27FC236}">
                <a16:creationId xmlns:a16="http://schemas.microsoft.com/office/drawing/2014/main" id="{F01AED76-2220-9C5E-C8B8-2ED970D5E7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86140" y="2227263"/>
            <a:ext cx="3026769" cy="3633787"/>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57440485-B3BB-AD33-2EF1-3AB98096A493}"/>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B79F0470-DFD1-DD53-FEC2-218F75432163}"/>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86AC1E3C-F7EA-D604-2A8E-5A308EBEF59A}"/>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52114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D925FC-15FB-1234-EE08-025754FE5D00}"/>
              </a:ext>
            </a:extLst>
          </p:cNvPr>
          <p:cNvSpPr>
            <a:spLocks noGrp="1"/>
          </p:cNvSpPr>
          <p:nvPr>
            <p:ph type="title"/>
          </p:nvPr>
        </p:nvSpPr>
        <p:spPr/>
        <p:txBody>
          <a:bodyPr/>
          <a:lstStyle/>
          <a:p>
            <a:r>
              <a:rPr lang="uk-UA" dirty="0"/>
              <a:t>Переваги мультимедійних систем</a:t>
            </a:r>
          </a:p>
        </p:txBody>
      </p:sp>
      <p:sp>
        <p:nvSpPr>
          <p:cNvPr id="4" name="Місце для вмісту 3">
            <a:extLst>
              <a:ext uri="{FF2B5EF4-FFF2-40B4-BE49-F238E27FC236}">
                <a16:creationId xmlns:a16="http://schemas.microsoft.com/office/drawing/2014/main" id="{59C36A17-AADB-18F8-796E-A2D6AE07F5D3}"/>
              </a:ext>
            </a:extLst>
          </p:cNvPr>
          <p:cNvSpPr>
            <a:spLocks noGrp="1"/>
          </p:cNvSpPr>
          <p:nvPr>
            <p:ph sz="half" idx="2"/>
          </p:nvPr>
        </p:nvSpPr>
        <p:spPr/>
        <p:txBody>
          <a:bodyPr>
            <a:normAutofit/>
          </a:bodyPr>
          <a:lstStyle/>
          <a:p>
            <a:r>
              <a:rPr lang="uk-UA" dirty="0" err="1"/>
              <a:t>Багатомедійний</a:t>
            </a:r>
            <a:r>
              <a:rPr lang="uk-UA" dirty="0"/>
              <a:t> контент</a:t>
            </a:r>
          </a:p>
          <a:p>
            <a:r>
              <a:rPr lang="uk-UA" dirty="0"/>
              <a:t>Збагачення комунікації</a:t>
            </a:r>
          </a:p>
          <a:p>
            <a:r>
              <a:rPr lang="uk-UA" dirty="0"/>
              <a:t>Інтерактивність</a:t>
            </a:r>
          </a:p>
          <a:p>
            <a:r>
              <a:rPr lang="uk-UA" dirty="0"/>
              <a:t>Потужність виразності</a:t>
            </a:r>
          </a:p>
          <a:p>
            <a:r>
              <a:rPr lang="uk-UA" dirty="0"/>
              <a:t>Ефективне навчання</a:t>
            </a:r>
          </a:p>
          <a:p>
            <a:r>
              <a:rPr lang="uk-UA" dirty="0"/>
              <a:t>Розваги </a:t>
            </a:r>
          </a:p>
          <a:p>
            <a:r>
              <a:rPr lang="uk-UA" dirty="0"/>
              <a:t>Масштабованість</a:t>
            </a:r>
          </a:p>
        </p:txBody>
      </p:sp>
      <p:pic>
        <p:nvPicPr>
          <p:cNvPr id="2054" name="Picture 6" descr="Pros and Cons of Cloud Agnostic - The Iron.io Blog">
            <a:extLst>
              <a:ext uri="{FF2B5EF4-FFF2-40B4-BE49-F238E27FC236}">
                <a16:creationId xmlns:a16="http://schemas.microsoft.com/office/drawing/2014/main" id="{777E095E-8A90-B7B0-89D8-DE1356E9A32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64297" y="2400954"/>
            <a:ext cx="3056356" cy="3286404"/>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A53D7D7A-3ADC-D862-61AB-49B55363B0C7}"/>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53CA56B4-54D0-25C0-A6F4-03098FD7CDE4}"/>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1BBE5711-74D4-2FAF-DCA2-D55B2CD39E59}"/>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8891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71CEEE-3F87-3E1B-C85E-27AE0F9FC72E}"/>
              </a:ext>
            </a:extLst>
          </p:cNvPr>
          <p:cNvSpPr>
            <a:spLocks noGrp="1"/>
          </p:cNvSpPr>
          <p:nvPr>
            <p:ph type="title"/>
          </p:nvPr>
        </p:nvSpPr>
        <p:spPr/>
        <p:txBody>
          <a:bodyPr/>
          <a:lstStyle/>
          <a:p>
            <a:r>
              <a:rPr lang="uk-UA" dirty="0" err="1"/>
              <a:t>Багатомедійний</a:t>
            </a:r>
            <a:r>
              <a:rPr lang="uk-UA" dirty="0"/>
              <a:t> контент</a:t>
            </a:r>
          </a:p>
        </p:txBody>
      </p:sp>
      <p:sp>
        <p:nvSpPr>
          <p:cNvPr id="3" name="Місце для вмісту 2">
            <a:extLst>
              <a:ext uri="{FF2B5EF4-FFF2-40B4-BE49-F238E27FC236}">
                <a16:creationId xmlns:a16="http://schemas.microsoft.com/office/drawing/2014/main" id="{A2527665-3CCE-9F11-08C8-B04E151079ED}"/>
              </a:ext>
            </a:extLst>
          </p:cNvPr>
          <p:cNvSpPr>
            <a:spLocks noGrp="1"/>
          </p:cNvSpPr>
          <p:nvPr>
            <p:ph sz="half" idx="1"/>
          </p:nvPr>
        </p:nvSpPr>
        <p:spPr/>
        <p:txBody>
          <a:bodyPr/>
          <a:lstStyle/>
          <a:p>
            <a:pPr marL="0" indent="0">
              <a:buNone/>
            </a:pPr>
            <a:r>
              <a:rPr lang="uk-UA" dirty="0"/>
              <a:t>Мультимедійні системи дозволяють інтегрувати різноманітні медіа-елементи, такі як текст, зображення, аудіо, відео та анімацію. Це дає можливість створювати </a:t>
            </a:r>
            <a:r>
              <a:rPr lang="uk-UA" dirty="0" err="1"/>
              <a:t>багатомедійний</a:t>
            </a:r>
            <a:r>
              <a:rPr lang="uk-UA" dirty="0"/>
              <a:t> контент з більш насиченим та ефективним сприйняттям інформації.</a:t>
            </a:r>
          </a:p>
        </p:txBody>
      </p:sp>
      <p:pic>
        <p:nvPicPr>
          <p:cNvPr id="5122" name="Picture 2" descr="Як фільтрувати медіа контент? - Radio M">
            <a:extLst>
              <a:ext uri="{FF2B5EF4-FFF2-40B4-BE49-F238E27FC236}">
                <a16:creationId xmlns:a16="http://schemas.microsoft.com/office/drawing/2014/main" id="{61BAFA18-1229-D3F7-B7A1-363FC1E5D6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20923" y="2595808"/>
            <a:ext cx="5157204" cy="2896698"/>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C6FA1260-490E-85D1-F505-A0A73939C6B5}"/>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631FEC2C-4592-0D65-D3C8-104ADD8A1C16}"/>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3D84794D-7CD3-221A-5AB9-5A941358530D}"/>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16960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2C8339-CA10-573A-749D-A924C903236D}"/>
              </a:ext>
            </a:extLst>
          </p:cNvPr>
          <p:cNvSpPr>
            <a:spLocks noGrp="1"/>
          </p:cNvSpPr>
          <p:nvPr>
            <p:ph type="title"/>
          </p:nvPr>
        </p:nvSpPr>
        <p:spPr/>
        <p:txBody>
          <a:bodyPr/>
          <a:lstStyle/>
          <a:p>
            <a:r>
              <a:rPr lang="uk-UA" dirty="0"/>
              <a:t>Збагачення комунікації</a:t>
            </a:r>
          </a:p>
        </p:txBody>
      </p:sp>
      <p:sp>
        <p:nvSpPr>
          <p:cNvPr id="4" name="Місце для вмісту 3">
            <a:extLst>
              <a:ext uri="{FF2B5EF4-FFF2-40B4-BE49-F238E27FC236}">
                <a16:creationId xmlns:a16="http://schemas.microsoft.com/office/drawing/2014/main" id="{1DBDC797-3F2E-02B1-CE98-325F059BD39C}"/>
              </a:ext>
            </a:extLst>
          </p:cNvPr>
          <p:cNvSpPr>
            <a:spLocks noGrp="1"/>
          </p:cNvSpPr>
          <p:nvPr>
            <p:ph sz="half" idx="2"/>
          </p:nvPr>
        </p:nvSpPr>
        <p:spPr/>
        <p:txBody>
          <a:bodyPr/>
          <a:lstStyle/>
          <a:p>
            <a:pPr marL="0" indent="0">
              <a:buNone/>
            </a:pPr>
            <a:r>
              <a:rPr lang="uk-UA" dirty="0"/>
              <a:t>Використання різних </a:t>
            </a:r>
            <a:r>
              <a:rPr lang="uk-UA" dirty="0" err="1"/>
              <a:t>медіаформатів</a:t>
            </a:r>
            <a:r>
              <a:rPr lang="uk-UA" dirty="0"/>
              <a:t> допомагає покращити ефективність та експресивність комунікації. Мультимедійні елементи можуть передавати інформацію з використанням візуальних, </a:t>
            </a:r>
            <a:r>
              <a:rPr lang="uk-UA" dirty="0" err="1"/>
              <a:t>аудіальних</a:t>
            </a:r>
            <a:r>
              <a:rPr lang="uk-UA" dirty="0"/>
              <a:t> та інших сенсорних каналів, що сприяє кращому розумінню та запам'ятовуванню.</a:t>
            </a:r>
          </a:p>
        </p:txBody>
      </p:sp>
      <p:pic>
        <p:nvPicPr>
          <p:cNvPr id="6146" name="Picture 2" descr="Сайти та офіційні сторінки в мережі facebook: канали комунікації, які  використовують ОТГ Сумщини в своїй роботі – Новини кожного дня. Суми">
            <a:extLst>
              <a:ext uri="{FF2B5EF4-FFF2-40B4-BE49-F238E27FC236}">
                <a16:creationId xmlns:a16="http://schemas.microsoft.com/office/drawing/2014/main" id="{F6C1D8CF-3490-0CCA-02EC-84DBD1C60DC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1025" y="2390172"/>
            <a:ext cx="5422900" cy="3307969"/>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6B96A8F0-BCEF-01F5-AF04-42B12CCD395A}"/>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68267F85-BB22-88B4-1991-B7962671B178}"/>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4CBC0315-6680-8FB6-B850-4676503B1094}"/>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193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45F798-904A-B365-2785-D149CE303A73}"/>
              </a:ext>
            </a:extLst>
          </p:cNvPr>
          <p:cNvSpPr>
            <a:spLocks noGrp="1"/>
          </p:cNvSpPr>
          <p:nvPr>
            <p:ph type="title"/>
          </p:nvPr>
        </p:nvSpPr>
        <p:spPr/>
        <p:txBody>
          <a:bodyPr/>
          <a:lstStyle/>
          <a:p>
            <a:r>
              <a:rPr lang="uk-UA" dirty="0"/>
              <a:t>Інтерактивність</a:t>
            </a:r>
          </a:p>
        </p:txBody>
      </p:sp>
      <p:sp>
        <p:nvSpPr>
          <p:cNvPr id="3" name="Місце для вмісту 2">
            <a:extLst>
              <a:ext uri="{FF2B5EF4-FFF2-40B4-BE49-F238E27FC236}">
                <a16:creationId xmlns:a16="http://schemas.microsoft.com/office/drawing/2014/main" id="{A7768353-7B60-2F3C-938C-AA6AD50DA304}"/>
              </a:ext>
            </a:extLst>
          </p:cNvPr>
          <p:cNvSpPr>
            <a:spLocks noGrp="1"/>
          </p:cNvSpPr>
          <p:nvPr>
            <p:ph sz="half" idx="1"/>
          </p:nvPr>
        </p:nvSpPr>
        <p:spPr/>
        <p:txBody>
          <a:bodyPr/>
          <a:lstStyle/>
          <a:p>
            <a:pPr marL="0" indent="0">
              <a:buNone/>
            </a:pPr>
            <a:r>
              <a:rPr lang="uk-UA" dirty="0"/>
              <a:t>Мультимедійні системи дозволяють створювати інтерактивний контент, що забезпечує активну участь користувача. Інтерактивні елементи, такі як кнопки, посилання, анімація та відеоігри, роблять процес споживання мультимедійного вмісту більш захоплюючим та залучають увагу аудиторії.</a:t>
            </a:r>
          </a:p>
        </p:txBody>
      </p:sp>
      <p:pic>
        <p:nvPicPr>
          <p:cNvPr id="7170" name="Picture 2" descr="Interactivity - Free technology icons">
            <a:extLst>
              <a:ext uri="{FF2B5EF4-FFF2-40B4-BE49-F238E27FC236}">
                <a16:creationId xmlns:a16="http://schemas.microsoft.com/office/drawing/2014/main" id="{7DCD430B-4F84-DF1E-8A76-583ECD45C78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82631" y="2227263"/>
            <a:ext cx="3633787" cy="3633787"/>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B6186664-DD1B-2C94-A4F0-41F08BE5AD36}"/>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7F224C1A-FC1D-B180-AACA-FAFB00E23BA1}"/>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5F594D71-B3CC-7026-DB2A-29A223E62D0E}"/>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251517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0FDB5F-4812-0E3F-3B82-7C0EF7105873}"/>
              </a:ext>
            </a:extLst>
          </p:cNvPr>
          <p:cNvSpPr>
            <a:spLocks noGrp="1"/>
          </p:cNvSpPr>
          <p:nvPr>
            <p:ph type="title"/>
          </p:nvPr>
        </p:nvSpPr>
        <p:spPr/>
        <p:txBody>
          <a:bodyPr/>
          <a:lstStyle/>
          <a:p>
            <a:r>
              <a:rPr lang="uk-UA" dirty="0"/>
              <a:t>Потужність виразності</a:t>
            </a:r>
          </a:p>
        </p:txBody>
      </p:sp>
      <p:sp>
        <p:nvSpPr>
          <p:cNvPr id="4" name="Місце для вмісту 3">
            <a:extLst>
              <a:ext uri="{FF2B5EF4-FFF2-40B4-BE49-F238E27FC236}">
                <a16:creationId xmlns:a16="http://schemas.microsoft.com/office/drawing/2014/main" id="{49EBB9AD-920C-ECF8-8121-2C801B9BE945}"/>
              </a:ext>
            </a:extLst>
          </p:cNvPr>
          <p:cNvSpPr>
            <a:spLocks noGrp="1"/>
          </p:cNvSpPr>
          <p:nvPr>
            <p:ph sz="half" idx="2"/>
          </p:nvPr>
        </p:nvSpPr>
        <p:spPr/>
        <p:txBody>
          <a:bodyPr/>
          <a:lstStyle/>
          <a:p>
            <a:pPr marL="0" indent="0">
              <a:buNone/>
            </a:pPr>
            <a:r>
              <a:rPr lang="uk-UA" dirty="0"/>
              <a:t>Завдяки мультимедійним можливостям, можна створювати складні і виразні візуальні та </a:t>
            </a:r>
            <a:r>
              <a:rPr lang="uk-UA" dirty="0" err="1"/>
              <a:t>аудіальні</a:t>
            </a:r>
            <a:r>
              <a:rPr lang="uk-UA" dirty="0"/>
              <a:t> ефекти, що дозволяють передати ідеї та почуття з більшою силою та емоційним зв'язком.</a:t>
            </a:r>
          </a:p>
        </p:txBody>
      </p:sp>
      <p:pic>
        <p:nvPicPr>
          <p:cNvPr id="8202" name="Picture 10" descr="Time to Get Mushy: Why Emotions Will Help You Succeed at Work - Addicted 2  Success">
            <a:extLst>
              <a:ext uri="{FF2B5EF4-FFF2-40B4-BE49-F238E27FC236}">
                <a16:creationId xmlns:a16="http://schemas.microsoft.com/office/drawing/2014/main" id="{B2FCBFC9-E054-03E6-DC50-86AB24EFEFE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025" y="2382300"/>
            <a:ext cx="5422900" cy="3323712"/>
          </a:xfrm>
          <a:prstGeom prst="rect">
            <a:avLst/>
          </a:prstGeom>
          <a:noFill/>
          <a:extLst>
            <a:ext uri="{909E8E84-426E-40DD-AFC4-6F175D3DCCD1}">
              <a14:hiddenFill xmlns:a14="http://schemas.microsoft.com/office/drawing/2010/main">
                <a:solidFill>
                  <a:srgbClr val="FFFFFF"/>
                </a:solidFill>
              </a14:hiddenFill>
            </a:ext>
          </a:extLst>
        </p:spPr>
      </p:pic>
      <p:sp>
        <p:nvSpPr>
          <p:cNvPr id="9" name="Кнопка дії: повернутися назад 8">
            <a:hlinkClick r:id="" action="ppaction://hlinkshowjump?jump=previousslide" highlightClick="1"/>
            <a:extLst>
              <a:ext uri="{FF2B5EF4-FFF2-40B4-BE49-F238E27FC236}">
                <a16:creationId xmlns:a16="http://schemas.microsoft.com/office/drawing/2014/main" id="{D395456C-2652-1AEE-504E-BC23D4710D32}"/>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10" name="Кнопка дії: перейти далі 9">
            <a:hlinkClick r:id="" action="ppaction://hlinkshowjump?jump=nextslide" highlightClick="1"/>
            <a:extLst>
              <a:ext uri="{FF2B5EF4-FFF2-40B4-BE49-F238E27FC236}">
                <a16:creationId xmlns:a16="http://schemas.microsoft.com/office/drawing/2014/main" id="{D2218836-CCE7-7F1B-09E6-FD37FCAC4530}"/>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Кнопка дії: на домашню сторінку 10">
            <a:hlinkClick r:id="rId4" action="ppaction://hlinksldjump" highlightClick="1"/>
            <a:extLst>
              <a:ext uri="{FF2B5EF4-FFF2-40B4-BE49-F238E27FC236}">
                <a16:creationId xmlns:a16="http://schemas.microsoft.com/office/drawing/2014/main" id="{AAC6BB3B-758D-3C2B-B63D-99CB02452D62}"/>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766719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7A4F06-A245-536B-2463-27688A21368F}"/>
              </a:ext>
            </a:extLst>
          </p:cNvPr>
          <p:cNvSpPr>
            <a:spLocks noGrp="1"/>
          </p:cNvSpPr>
          <p:nvPr>
            <p:ph type="title"/>
          </p:nvPr>
        </p:nvSpPr>
        <p:spPr/>
        <p:txBody>
          <a:bodyPr/>
          <a:lstStyle/>
          <a:p>
            <a:r>
              <a:rPr lang="uk-UA" dirty="0"/>
              <a:t>Ефективне навчання</a:t>
            </a:r>
          </a:p>
        </p:txBody>
      </p:sp>
      <p:sp>
        <p:nvSpPr>
          <p:cNvPr id="3" name="Місце для вмісту 2">
            <a:extLst>
              <a:ext uri="{FF2B5EF4-FFF2-40B4-BE49-F238E27FC236}">
                <a16:creationId xmlns:a16="http://schemas.microsoft.com/office/drawing/2014/main" id="{13DE438C-F1AF-813A-3E22-E5082673E463}"/>
              </a:ext>
            </a:extLst>
          </p:cNvPr>
          <p:cNvSpPr>
            <a:spLocks noGrp="1"/>
          </p:cNvSpPr>
          <p:nvPr>
            <p:ph sz="half" idx="1"/>
          </p:nvPr>
        </p:nvSpPr>
        <p:spPr/>
        <p:txBody>
          <a:bodyPr/>
          <a:lstStyle/>
          <a:p>
            <a:pPr marL="0" indent="0">
              <a:buNone/>
            </a:pPr>
            <a:r>
              <a:rPr lang="uk-UA" dirty="0"/>
              <a:t>Мультимедійні системи широко використовуються в освітніх цілях, оскільки допомагають поліпшити процес навчання та засвоєння інформації. Використання відео, анімації та інтерактивних елементів сприяє залученню учнів та поліпшує їх усвідомлення матеріалу.</a:t>
            </a:r>
          </a:p>
        </p:txBody>
      </p:sp>
      <p:pic>
        <p:nvPicPr>
          <p:cNvPr id="9218" name="Picture 2" descr="Learning Images - Free Download on Freepik">
            <a:extLst>
              <a:ext uri="{FF2B5EF4-FFF2-40B4-BE49-F238E27FC236}">
                <a16:creationId xmlns:a16="http://schemas.microsoft.com/office/drawing/2014/main" id="{EE795308-AF36-8956-1AF5-36DE5836BE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82631" y="2227263"/>
            <a:ext cx="3633787" cy="3633787"/>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15CC4E05-96F1-2656-374B-AB21E4519565}"/>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6B925344-2EFF-2CD2-2187-C47156180518}"/>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9A1B99F0-6F34-5CC2-EFBF-080D03546B2B}"/>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89283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25010D-B8A7-BF05-473E-031359C41BC0}"/>
              </a:ext>
            </a:extLst>
          </p:cNvPr>
          <p:cNvSpPr>
            <a:spLocks noGrp="1"/>
          </p:cNvSpPr>
          <p:nvPr>
            <p:ph type="title"/>
          </p:nvPr>
        </p:nvSpPr>
        <p:spPr/>
        <p:txBody>
          <a:bodyPr/>
          <a:lstStyle/>
          <a:p>
            <a:r>
              <a:rPr lang="uk-UA" dirty="0"/>
              <a:t>Розваги</a:t>
            </a:r>
          </a:p>
        </p:txBody>
      </p:sp>
      <p:sp>
        <p:nvSpPr>
          <p:cNvPr id="4" name="Місце для вмісту 3">
            <a:extLst>
              <a:ext uri="{FF2B5EF4-FFF2-40B4-BE49-F238E27FC236}">
                <a16:creationId xmlns:a16="http://schemas.microsoft.com/office/drawing/2014/main" id="{DAF83D1F-C82B-713B-9A11-5BFF2D177AC3}"/>
              </a:ext>
            </a:extLst>
          </p:cNvPr>
          <p:cNvSpPr>
            <a:spLocks noGrp="1"/>
          </p:cNvSpPr>
          <p:nvPr>
            <p:ph sz="half" idx="2"/>
          </p:nvPr>
        </p:nvSpPr>
        <p:spPr/>
        <p:txBody>
          <a:bodyPr/>
          <a:lstStyle/>
          <a:p>
            <a:pPr marL="0" indent="0">
              <a:buNone/>
            </a:pPr>
            <a:r>
              <a:rPr lang="uk-UA" dirty="0"/>
              <a:t>Мультимедійні системи надають широкі можливості для розваг, таких як перегляд фільмів, слухання музики, гра відеоігор тощо. Вони дозволяють людям розважатися, відпочивати та насолоджуватися різноманітними формами розваг.</a:t>
            </a:r>
          </a:p>
        </p:txBody>
      </p:sp>
      <p:pic>
        <p:nvPicPr>
          <p:cNvPr id="10246" name="Picture 6" descr="Entertainment &amp; Media Outlook 2021‑2025. PwC España">
            <a:extLst>
              <a:ext uri="{FF2B5EF4-FFF2-40B4-BE49-F238E27FC236}">
                <a16:creationId xmlns:a16="http://schemas.microsoft.com/office/drawing/2014/main" id="{522C6CCF-CEF5-37C9-6C31-7F0C2DAF47A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1025" y="2518348"/>
            <a:ext cx="5422900" cy="3051616"/>
          </a:xfrm>
          <a:prstGeom prst="rect">
            <a:avLst/>
          </a:prstGeom>
          <a:noFill/>
          <a:extLst>
            <a:ext uri="{909E8E84-426E-40DD-AFC4-6F175D3DCCD1}">
              <a14:hiddenFill xmlns:a14="http://schemas.microsoft.com/office/drawing/2010/main">
                <a:solidFill>
                  <a:srgbClr val="FFFFFF"/>
                </a:solidFill>
              </a14:hiddenFill>
            </a:ext>
          </a:extLst>
        </p:spPr>
      </p:pic>
      <p:sp>
        <p:nvSpPr>
          <p:cNvPr id="7" name="Кнопка дії: повернутися назад 6">
            <a:hlinkClick r:id="" action="ppaction://hlinkshowjump?jump=previousslide" highlightClick="1"/>
            <a:extLst>
              <a:ext uri="{FF2B5EF4-FFF2-40B4-BE49-F238E27FC236}">
                <a16:creationId xmlns:a16="http://schemas.microsoft.com/office/drawing/2014/main" id="{625E814A-44B6-4012-5BF3-6B327661C1EF}"/>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8" name="Кнопка дії: перейти далі 7">
            <a:hlinkClick r:id="" action="ppaction://hlinkshowjump?jump=nextslide" highlightClick="1"/>
            <a:extLst>
              <a:ext uri="{FF2B5EF4-FFF2-40B4-BE49-F238E27FC236}">
                <a16:creationId xmlns:a16="http://schemas.microsoft.com/office/drawing/2014/main" id="{F4B20134-9A13-606C-D7D6-A22EC0FD7352}"/>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Кнопка дії: на домашню сторінку 8">
            <a:hlinkClick r:id="rId3" action="ppaction://hlinksldjump" highlightClick="1"/>
            <a:extLst>
              <a:ext uri="{FF2B5EF4-FFF2-40B4-BE49-F238E27FC236}">
                <a16:creationId xmlns:a16="http://schemas.microsoft.com/office/drawing/2014/main" id="{FC60A590-47CB-4324-168F-B423BBE66DD2}"/>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13968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0BEAFE-F19C-8805-7EB8-36401FCB2818}"/>
              </a:ext>
            </a:extLst>
          </p:cNvPr>
          <p:cNvSpPr>
            <a:spLocks noGrp="1"/>
          </p:cNvSpPr>
          <p:nvPr>
            <p:ph type="title"/>
          </p:nvPr>
        </p:nvSpPr>
        <p:spPr/>
        <p:txBody>
          <a:bodyPr/>
          <a:lstStyle/>
          <a:p>
            <a:r>
              <a:rPr lang="uk-UA" dirty="0"/>
              <a:t>Масштабованість</a:t>
            </a:r>
          </a:p>
        </p:txBody>
      </p:sp>
      <p:sp>
        <p:nvSpPr>
          <p:cNvPr id="3" name="Місце для вмісту 2">
            <a:extLst>
              <a:ext uri="{FF2B5EF4-FFF2-40B4-BE49-F238E27FC236}">
                <a16:creationId xmlns:a16="http://schemas.microsoft.com/office/drawing/2014/main" id="{6DF62628-318D-F4EC-D8C3-64DF1E91A008}"/>
              </a:ext>
            </a:extLst>
          </p:cNvPr>
          <p:cNvSpPr>
            <a:spLocks noGrp="1"/>
          </p:cNvSpPr>
          <p:nvPr>
            <p:ph sz="half" idx="1"/>
          </p:nvPr>
        </p:nvSpPr>
        <p:spPr/>
        <p:txBody>
          <a:bodyPr/>
          <a:lstStyle/>
          <a:p>
            <a:pPr marL="0" indent="0">
              <a:buNone/>
            </a:pPr>
            <a:r>
              <a:rPr lang="uk-UA" dirty="0"/>
              <a:t>Мультимедійні системи можуть бути розроблені та використовуватися в широкому спектрі масштабів - від персональних комп'ютерів та мобільних пристроїв до великих мультимедійних інсталяцій, таких як кінотеатри та виставкові простори.</a:t>
            </a:r>
          </a:p>
        </p:txBody>
      </p:sp>
      <p:pic>
        <p:nvPicPr>
          <p:cNvPr id="11266" name="Picture 2" descr="How Scalable Is Your Supply Chain? | Arena">
            <a:extLst>
              <a:ext uri="{FF2B5EF4-FFF2-40B4-BE49-F238E27FC236}">
                <a16:creationId xmlns:a16="http://schemas.microsoft.com/office/drawing/2014/main" id="{C096B977-6CB7-F1F6-7677-D44A8D257BC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33255" y="2601913"/>
            <a:ext cx="5132540" cy="2884488"/>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FB55D5D3-DBCF-7119-7C9E-B68149FCAB5A}"/>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8771619D-573C-09A0-CB02-50F91A249FF2}"/>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9ADB94D8-0AE1-8F90-5A8D-28FA0C061A4E}"/>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96278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C24706-597E-2C46-8452-6870CBC5B38B}"/>
              </a:ext>
            </a:extLst>
          </p:cNvPr>
          <p:cNvSpPr>
            <a:spLocks noGrp="1"/>
          </p:cNvSpPr>
          <p:nvPr>
            <p:ph type="title"/>
          </p:nvPr>
        </p:nvSpPr>
        <p:spPr/>
        <p:txBody>
          <a:bodyPr/>
          <a:lstStyle/>
          <a:p>
            <a:r>
              <a:rPr lang="uk-UA" dirty="0"/>
              <a:t>Зміст</a:t>
            </a:r>
          </a:p>
        </p:txBody>
      </p:sp>
      <p:sp>
        <p:nvSpPr>
          <p:cNvPr id="3" name="Місце для вмісту 2">
            <a:extLst>
              <a:ext uri="{FF2B5EF4-FFF2-40B4-BE49-F238E27FC236}">
                <a16:creationId xmlns:a16="http://schemas.microsoft.com/office/drawing/2014/main" id="{2C085DA4-2FA9-6829-9B92-DFC419DE82A4}"/>
              </a:ext>
            </a:extLst>
          </p:cNvPr>
          <p:cNvSpPr>
            <a:spLocks noGrp="1"/>
          </p:cNvSpPr>
          <p:nvPr>
            <p:ph idx="1"/>
          </p:nvPr>
        </p:nvSpPr>
        <p:spPr/>
        <p:txBody>
          <a:bodyPr>
            <a:normAutofit/>
          </a:bodyPr>
          <a:lstStyle/>
          <a:p>
            <a:pPr marL="342900" indent="-342900">
              <a:buFont typeface="+mj-lt"/>
              <a:buAutoNum type="arabicPeriod"/>
            </a:pPr>
            <a:r>
              <a:rPr lang="en-US" dirty="0">
                <a:hlinkClick r:id="rId2" action="ppaction://hlinksldjump"/>
              </a:rPr>
              <a:t>Multimedia</a:t>
            </a:r>
            <a:endParaRPr lang="en-US" dirty="0"/>
          </a:p>
          <a:p>
            <a:pPr marL="342900" indent="-342900">
              <a:buFont typeface="+mj-lt"/>
              <a:buAutoNum type="arabicPeriod"/>
            </a:pPr>
            <a:r>
              <a:rPr lang="uk-UA" dirty="0">
                <a:hlinkClick r:id="rId3" action="ppaction://hlinksldjump"/>
              </a:rPr>
              <a:t>Мультимедійна система</a:t>
            </a:r>
            <a:endParaRPr lang="uk-UA" dirty="0"/>
          </a:p>
          <a:p>
            <a:pPr marL="342900" indent="-342900">
              <a:buFont typeface="+mj-lt"/>
              <a:buAutoNum type="arabicPeriod"/>
            </a:pPr>
            <a:r>
              <a:rPr lang="uk-UA" dirty="0">
                <a:hlinkClick r:id="rId4" action="ppaction://hlinksldjump"/>
              </a:rPr>
              <a:t>Архітектура мультимедійної системи</a:t>
            </a:r>
            <a:endParaRPr lang="uk-UA" dirty="0"/>
          </a:p>
          <a:p>
            <a:pPr marL="342900" indent="-342900">
              <a:buFont typeface="+mj-lt"/>
              <a:buAutoNum type="arabicPeriod"/>
            </a:pPr>
            <a:r>
              <a:rPr lang="uk-UA" dirty="0">
                <a:hlinkClick r:id="rId5" action="ppaction://hlinksldjump"/>
              </a:rPr>
              <a:t>Мета мультимедійної системи</a:t>
            </a:r>
            <a:endParaRPr lang="uk-UA" dirty="0"/>
          </a:p>
          <a:p>
            <a:pPr marL="342900" indent="-342900">
              <a:buFont typeface="+mj-lt"/>
              <a:buAutoNum type="arabicPeriod"/>
            </a:pPr>
            <a:r>
              <a:rPr lang="uk-UA" dirty="0">
                <a:hlinkClick r:id="rId6" action="ppaction://hlinksldjump"/>
              </a:rPr>
              <a:t>Переваги мультимедійних систем</a:t>
            </a:r>
            <a:endParaRPr lang="en-US" dirty="0"/>
          </a:p>
          <a:p>
            <a:pPr marL="342900" indent="-342900">
              <a:buFont typeface="+mj-lt"/>
              <a:buAutoNum type="arabicPeriod"/>
            </a:pPr>
            <a:r>
              <a:rPr lang="uk-UA" dirty="0">
                <a:hlinkClick r:id="rId7" action="ppaction://hlinksldjump"/>
              </a:rPr>
              <a:t>Недоліки мультимедійних систем</a:t>
            </a:r>
            <a:endParaRPr lang="uk-UA" dirty="0"/>
          </a:p>
          <a:p>
            <a:pPr marL="342900" indent="-342900">
              <a:buFont typeface="+mj-lt"/>
              <a:buAutoNum type="arabicPeriod"/>
            </a:pPr>
            <a:r>
              <a:rPr lang="uk-UA" dirty="0">
                <a:hlinkClick r:id="rId8" action="ppaction://hlinksldjump"/>
              </a:rPr>
              <a:t>Висновок</a:t>
            </a:r>
            <a:endParaRPr lang="uk-UA" dirty="0"/>
          </a:p>
          <a:p>
            <a:pPr marL="342900" indent="-342900">
              <a:buFont typeface="+mj-lt"/>
              <a:buAutoNum type="arabicPeriod"/>
            </a:pPr>
            <a:r>
              <a:rPr lang="uk-UA" dirty="0">
                <a:hlinkClick r:id="rId9" action="ppaction://hlinksldjump"/>
              </a:rPr>
              <a:t>Контрольні запитання</a:t>
            </a:r>
            <a:endParaRPr lang="uk-UA" dirty="0"/>
          </a:p>
        </p:txBody>
      </p:sp>
      <p:sp>
        <p:nvSpPr>
          <p:cNvPr id="4" name="Кнопка дії: повернутися назад 3">
            <a:hlinkClick r:id="" action="ppaction://hlinkshowjump?jump=previousslide" highlightClick="1"/>
            <a:extLst>
              <a:ext uri="{FF2B5EF4-FFF2-40B4-BE49-F238E27FC236}">
                <a16:creationId xmlns:a16="http://schemas.microsoft.com/office/drawing/2014/main" id="{7589746C-D04B-FE95-8E94-CD10F7F91882}"/>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A59CA0C9-8014-37AC-DA93-14B5B845FBC8}"/>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10" action="ppaction://hlinksldjump" highlightClick="1"/>
            <a:extLst>
              <a:ext uri="{FF2B5EF4-FFF2-40B4-BE49-F238E27FC236}">
                <a16:creationId xmlns:a16="http://schemas.microsoft.com/office/drawing/2014/main" id="{280B8134-D229-11E2-6D34-B18BB8442131}"/>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53564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C755-CA0F-3E55-1EC9-81473EA54DDF}"/>
              </a:ext>
            </a:extLst>
          </p:cNvPr>
          <p:cNvSpPr>
            <a:spLocks noGrp="1"/>
          </p:cNvSpPr>
          <p:nvPr>
            <p:ph type="title"/>
          </p:nvPr>
        </p:nvSpPr>
        <p:spPr/>
        <p:txBody>
          <a:bodyPr/>
          <a:lstStyle/>
          <a:p>
            <a:r>
              <a:rPr lang="uk-UA" dirty="0"/>
              <a:t>Недоліки мультимедійних систем</a:t>
            </a:r>
          </a:p>
        </p:txBody>
      </p:sp>
      <p:sp>
        <p:nvSpPr>
          <p:cNvPr id="4" name="Місце для вмісту 3">
            <a:extLst>
              <a:ext uri="{FF2B5EF4-FFF2-40B4-BE49-F238E27FC236}">
                <a16:creationId xmlns:a16="http://schemas.microsoft.com/office/drawing/2014/main" id="{448C2CFF-8DBD-4564-FD88-8EC8F010B282}"/>
              </a:ext>
            </a:extLst>
          </p:cNvPr>
          <p:cNvSpPr>
            <a:spLocks noGrp="1"/>
          </p:cNvSpPr>
          <p:nvPr>
            <p:ph sz="half" idx="2"/>
          </p:nvPr>
        </p:nvSpPr>
        <p:spPr/>
        <p:txBody>
          <a:bodyPr>
            <a:normAutofit/>
          </a:bodyPr>
          <a:lstStyle/>
          <a:p>
            <a:r>
              <a:rPr lang="uk-UA" dirty="0"/>
              <a:t>Високі вимоги до обладнання</a:t>
            </a:r>
          </a:p>
          <a:p>
            <a:r>
              <a:rPr lang="uk-UA" dirty="0"/>
              <a:t>Потреба в великому просторі зберігання</a:t>
            </a:r>
          </a:p>
          <a:p>
            <a:r>
              <a:rPr lang="uk-UA" dirty="0"/>
              <a:t>Високі вимоги до пропускної здатності мережі</a:t>
            </a:r>
          </a:p>
          <a:p>
            <a:r>
              <a:rPr lang="uk-UA" dirty="0" err="1"/>
              <a:t>Компатибильність</a:t>
            </a:r>
            <a:endParaRPr lang="uk-UA" dirty="0"/>
          </a:p>
          <a:p>
            <a:r>
              <a:rPr lang="uk-UA" dirty="0"/>
              <a:t>Втрата якості при стисненні</a:t>
            </a:r>
          </a:p>
          <a:p>
            <a:r>
              <a:rPr lang="uk-UA" dirty="0"/>
              <a:t>Вразливість до копіювання та піратства</a:t>
            </a:r>
          </a:p>
        </p:txBody>
      </p:sp>
      <p:pic>
        <p:nvPicPr>
          <p:cNvPr id="3074" name="Picture 2" descr="Pros and Cons of Cloud Agnostic - The Iron.io Blog">
            <a:extLst>
              <a:ext uri="{FF2B5EF4-FFF2-40B4-BE49-F238E27FC236}">
                <a16:creationId xmlns:a16="http://schemas.microsoft.com/office/drawing/2014/main" id="{3D68DAD0-5BD8-F381-13AC-6CBDF2C82B0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884613" y="2529886"/>
            <a:ext cx="2815724" cy="3028542"/>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6505A60E-ED39-3BDD-7DD1-921927DAC3F6}"/>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281C7636-A3EA-B2B6-56BF-6DAE794020FB}"/>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55B52E12-D5D2-61A0-BC2D-BDA2F4F66085}"/>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77693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C1DCE1-9DBD-9A2E-0459-C33D7D416384}"/>
              </a:ext>
            </a:extLst>
          </p:cNvPr>
          <p:cNvSpPr>
            <a:spLocks noGrp="1"/>
          </p:cNvSpPr>
          <p:nvPr>
            <p:ph type="title"/>
          </p:nvPr>
        </p:nvSpPr>
        <p:spPr/>
        <p:txBody>
          <a:bodyPr/>
          <a:lstStyle/>
          <a:p>
            <a:r>
              <a:rPr lang="uk-UA" dirty="0"/>
              <a:t>Високі вимоги до обладнання</a:t>
            </a:r>
          </a:p>
        </p:txBody>
      </p:sp>
      <p:pic>
        <p:nvPicPr>
          <p:cNvPr id="9" name="Місце для вмісту 8">
            <a:extLst>
              <a:ext uri="{FF2B5EF4-FFF2-40B4-BE49-F238E27FC236}">
                <a16:creationId xmlns:a16="http://schemas.microsoft.com/office/drawing/2014/main" id="{B10D7079-563C-0059-4DF7-7F19539D7119}"/>
              </a:ext>
            </a:extLst>
          </p:cNvPr>
          <p:cNvPicPr>
            <a:picLocks noGrp="1" noChangeAspect="1"/>
          </p:cNvPicPr>
          <p:nvPr>
            <p:ph sz="half" idx="1"/>
          </p:nvPr>
        </p:nvPicPr>
        <p:blipFill>
          <a:blip r:embed="rId2"/>
          <a:stretch>
            <a:fillRect/>
          </a:stretch>
        </p:blipFill>
        <p:spPr>
          <a:xfrm>
            <a:off x="763157" y="2227263"/>
            <a:ext cx="5058636" cy="3633787"/>
          </a:xfrm>
        </p:spPr>
      </p:pic>
      <p:sp>
        <p:nvSpPr>
          <p:cNvPr id="4" name="Місце для вмісту 3">
            <a:extLst>
              <a:ext uri="{FF2B5EF4-FFF2-40B4-BE49-F238E27FC236}">
                <a16:creationId xmlns:a16="http://schemas.microsoft.com/office/drawing/2014/main" id="{5E81DA10-CF98-F41E-3FE8-C45FBBD27AE3}"/>
              </a:ext>
            </a:extLst>
          </p:cNvPr>
          <p:cNvSpPr>
            <a:spLocks noGrp="1"/>
          </p:cNvSpPr>
          <p:nvPr>
            <p:ph sz="half" idx="2"/>
          </p:nvPr>
        </p:nvSpPr>
        <p:spPr/>
        <p:txBody>
          <a:bodyPr/>
          <a:lstStyle/>
          <a:p>
            <a:pPr marL="0" indent="0">
              <a:buNone/>
            </a:pPr>
            <a:r>
              <a:rPr lang="uk-UA" dirty="0"/>
              <a:t>Мультимедійні системи часто вимагають потужних комп'ютерів або пристроїв з великою кількістю пам'яті, процесорними </a:t>
            </a:r>
            <a:r>
              <a:rPr lang="uk-UA" dirty="0" err="1"/>
              <a:t>потужностями</a:t>
            </a:r>
            <a:r>
              <a:rPr lang="uk-UA" dirty="0"/>
              <a:t> та високоякісними відео- та </a:t>
            </a:r>
            <a:r>
              <a:rPr lang="uk-UA" dirty="0" err="1"/>
              <a:t>аудіокартами</a:t>
            </a:r>
            <a:r>
              <a:rPr lang="uk-UA" dirty="0"/>
              <a:t>. Це може бути обтяжливим для користувачів з обмеженими ресурсами або застарілими пристроями.</a:t>
            </a:r>
          </a:p>
        </p:txBody>
      </p:sp>
      <p:sp>
        <p:nvSpPr>
          <p:cNvPr id="10" name="Кнопка дії: повернутися назад 9">
            <a:hlinkClick r:id="" action="ppaction://hlinkshowjump?jump=previousslide" highlightClick="1"/>
            <a:extLst>
              <a:ext uri="{FF2B5EF4-FFF2-40B4-BE49-F238E27FC236}">
                <a16:creationId xmlns:a16="http://schemas.microsoft.com/office/drawing/2014/main" id="{5B6EE338-BFCE-010E-C733-9C6BE3B4BF26}"/>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11" name="Кнопка дії: перейти далі 10">
            <a:hlinkClick r:id="" action="ppaction://hlinkshowjump?jump=nextslide" highlightClick="1"/>
            <a:extLst>
              <a:ext uri="{FF2B5EF4-FFF2-40B4-BE49-F238E27FC236}">
                <a16:creationId xmlns:a16="http://schemas.microsoft.com/office/drawing/2014/main" id="{452946D5-6B52-FCC5-ECE8-844BA9C1DF6D}"/>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Кнопка дії: на домашню сторінку 11">
            <a:hlinkClick r:id="rId3" action="ppaction://hlinksldjump" highlightClick="1"/>
            <a:extLst>
              <a:ext uri="{FF2B5EF4-FFF2-40B4-BE49-F238E27FC236}">
                <a16:creationId xmlns:a16="http://schemas.microsoft.com/office/drawing/2014/main" id="{2C99BF05-E424-06F2-05CA-5F9C5EA77C35}"/>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65878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D13C1-0581-4A90-F193-C8E61AD23D3D}"/>
              </a:ext>
            </a:extLst>
          </p:cNvPr>
          <p:cNvSpPr>
            <a:spLocks noGrp="1"/>
          </p:cNvSpPr>
          <p:nvPr>
            <p:ph type="title"/>
          </p:nvPr>
        </p:nvSpPr>
        <p:spPr/>
        <p:txBody>
          <a:bodyPr/>
          <a:lstStyle/>
          <a:p>
            <a:r>
              <a:rPr lang="uk-UA" dirty="0"/>
              <a:t>Потреба в великому просторі зберігання</a:t>
            </a:r>
          </a:p>
        </p:txBody>
      </p:sp>
      <p:sp>
        <p:nvSpPr>
          <p:cNvPr id="3" name="Місце для вмісту 2">
            <a:extLst>
              <a:ext uri="{FF2B5EF4-FFF2-40B4-BE49-F238E27FC236}">
                <a16:creationId xmlns:a16="http://schemas.microsoft.com/office/drawing/2014/main" id="{C23A5676-33B5-B589-1FFE-B77BAEE1E173}"/>
              </a:ext>
            </a:extLst>
          </p:cNvPr>
          <p:cNvSpPr>
            <a:spLocks noGrp="1"/>
          </p:cNvSpPr>
          <p:nvPr>
            <p:ph sz="half" idx="1"/>
          </p:nvPr>
        </p:nvSpPr>
        <p:spPr/>
        <p:txBody>
          <a:bodyPr/>
          <a:lstStyle/>
          <a:p>
            <a:pPr marL="0" indent="0">
              <a:buNone/>
            </a:pPr>
            <a:r>
              <a:rPr lang="uk-UA" dirty="0"/>
              <a:t>Мультимедійні файли, такі як відео, звук і графіка, зазвичай займають значну кількість простору на сховищі. Це може створювати проблеми для користувачів з обмеженим місцем для зберігання або обмеженою пропускною здатністю для передачі файлів.</a:t>
            </a:r>
          </a:p>
        </p:txBody>
      </p:sp>
      <p:pic>
        <p:nvPicPr>
          <p:cNvPr id="13314" name="Picture 2" descr="Storage study finds SSDs might not be much more reliable than HDDs after  all | PC Gamer">
            <a:extLst>
              <a:ext uri="{FF2B5EF4-FFF2-40B4-BE49-F238E27FC236}">
                <a16:creationId xmlns:a16="http://schemas.microsoft.com/office/drawing/2014/main" id="{A0EE6AFE-5207-E53B-04C3-6BBF8F94F84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342439"/>
            <a:ext cx="5422900" cy="3403434"/>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17599CA3-8843-67A8-76EB-7FB876E2E5E4}"/>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1770726B-D9B2-0891-95E6-AE6FC62AC027}"/>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9954796A-37B8-0706-1B01-12CD00A23468}"/>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17735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907531-7BAC-919F-EE01-3D088FDF7BF4}"/>
              </a:ext>
            </a:extLst>
          </p:cNvPr>
          <p:cNvSpPr>
            <a:spLocks noGrp="1"/>
          </p:cNvSpPr>
          <p:nvPr>
            <p:ph type="title"/>
          </p:nvPr>
        </p:nvSpPr>
        <p:spPr/>
        <p:txBody>
          <a:bodyPr/>
          <a:lstStyle/>
          <a:p>
            <a:r>
              <a:rPr lang="uk-UA" dirty="0"/>
              <a:t>Високі вимоги до пропускної здатності мережі</a:t>
            </a:r>
          </a:p>
        </p:txBody>
      </p:sp>
      <p:sp>
        <p:nvSpPr>
          <p:cNvPr id="4" name="Місце для вмісту 3">
            <a:extLst>
              <a:ext uri="{FF2B5EF4-FFF2-40B4-BE49-F238E27FC236}">
                <a16:creationId xmlns:a16="http://schemas.microsoft.com/office/drawing/2014/main" id="{87AD0E2E-2361-0CEF-AE3C-BD6132DFD046}"/>
              </a:ext>
            </a:extLst>
          </p:cNvPr>
          <p:cNvSpPr>
            <a:spLocks noGrp="1"/>
          </p:cNvSpPr>
          <p:nvPr>
            <p:ph sz="half" idx="2"/>
          </p:nvPr>
        </p:nvSpPr>
        <p:spPr/>
        <p:txBody>
          <a:bodyPr/>
          <a:lstStyle/>
          <a:p>
            <a:pPr marL="0" indent="0">
              <a:buNone/>
            </a:pPr>
            <a:r>
              <a:rPr lang="uk-UA" dirty="0"/>
              <a:t>Передача великого обсягу мультимедійних даних через мережу може вимагати високої пропускної здатності. Це може створювати проблеми у випадку обмеженого інтернет-з'єднання або недостатньої пропускної здатності мережі.</a:t>
            </a:r>
          </a:p>
        </p:txBody>
      </p:sp>
      <p:pic>
        <p:nvPicPr>
          <p:cNvPr id="14338" name="Picture 2" descr="Network Visibility and Network Test Products | Keysight">
            <a:extLst>
              <a:ext uri="{FF2B5EF4-FFF2-40B4-BE49-F238E27FC236}">
                <a16:creationId xmlns:a16="http://schemas.microsoft.com/office/drawing/2014/main" id="{6C0724C1-99F4-85EA-B1A0-0F6B9F72D61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1025" y="2518966"/>
            <a:ext cx="5422900" cy="3050381"/>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1FB26BE0-9F93-79B5-D68A-733BABBE3DA4}"/>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1E95BF67-1FD2-08C9-1DC2-C7F1BD606644}"/>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F762CC2F-4F89-0FB2-7B60-830C9ED5C5EF}"/>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698527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2C80E1-D17C-09CF-C84D-28563779B37F}"/>
              </a:ext>
            </a:extLst>
          </p:cNvPr>
          <p:cNvSpPr>
            <a:spLocks noGrp="1"/>
          </p:cNvSpPr>
          <p:nvPr>
            <p:ph type="title"/>
          </p:nvPr>
        </p:nvSpPr>
        <p:spPr/>
        <p:txBody>
          <a:bodyPr/>
          <a:lstStyle/>
          <a:p>
            <a:r>
              <a:rPr lang="uk-UA" dirty="0" err="1"/>
              <a:t>Компатибильність</a:t>
            </a:r>
            <a:endParaRPr lang="uk-UA" dirty="0"/>
          </a:p>
        </p:txBody>
      </p:sp>
      <p:sp>
        <p:nvSpPr>
          <p:cNvPr id="3" name="Місце для вмісту 2">
            <a:extLst>
              <a:ext uri="{FF2B5EF4-FFF2-40B4-BE49-F238E27FC236}">
                <a16:creationId xmlns:a16="http://schemas.microsoft.com/office/drawing/2014/main" id="{89C95927-565B-A4B1-B04F-F84A4794C490}"/>
              </a:ext>
            </a:extLst>
          </p:cNvPr>
          <p:cNvSpPr>
            <a:spLocks noGrp="1"/>
          </p:cNvSpPr>
          <p:nvPr>
            <p:ph sz="half" idx="1"/>
          </p:nvPr>
        </p:nvSpPr>
        <p:spPr/>
        <p:txBody>
          <a:bodyPr/>
          <a:lstStyle/>
          <a:p>
            <a:pPr marL="0" indent="0">
              <a:buNone/>
            </a:pPr>
            <a:r>
              <a:rPr lang="uk-UA" dirty="0"/>
              <a:t>У мультимедійних системах можуть виникати проблеми зі сумісністю між різними форматами файлів, </a:t>
            </a:r>
            <a:r>
              <a:rPr lang="uk-UA" dirty="0" err="1"/>
              <a:t>кодеками</a:t>
            </a:r>
            <a:r>
              <a:rPr lang="uk-UA" dirty="0"/>
              <a:t> або програмними засобами. Це може призводити до проблем зі справжністю, відтворенням або редагуванням мультимедійних елементів.</a:t>
            </a:r>
          </a:p>
        </p:txBody>
      </p:sp>
      <p:pic>
        <p:nvPicPr>
          <p:cNvPr id="15362" name="Picture 2" descr="Solutions to File Format Challenges">
            <a:extLst>
              <a:ext uri="{FF2B5EF4-FFF2-40B4-BE49-F238E27FC236}">
                <a16:creationId xmlns:a16="http://schemas.microsoft.com/office/drawing/2014/main" id="{5AE8C471-3A4D-D160-C870-055379FE40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59575" y="2260864"/>
            <a:ext cx="4279900" cy="3566584"/>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F25F7D8C-A212-0560-6644-EFFBB0A91641}"/>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E654352D-9B5A-C91C-BCD8-12F52BB0FFA7}"/>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504AF388-6789-E8B7-DB3D-2F2B93EA27A3}"/>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8456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580FA4-361F-28F0-529A-FCF16E5E2C1E}"/>
              </a:ext>
            </a:extLst>
          </p:cNvPr>
          <p:cNvSpPr>
            <a:spLocks noGrp="1"/>
          </p:cNvSpPr>
          <p:nvPr>
            <p:ph type="title"/>
          </p:nvPr>
        </p:nvSpPr>
        <p:spPr/>
        <p:txBody>
          <a:bodyPr/>
          <a:lstStyle/>
          <a:p>
            <a:r>
              <a:rPr lang="uk-UA" dirty="0"/>
              <a:t>Втрата якості при стисненні</a:t>
            </a:r>
          </a:p>
        </p:txBody>
      </p:sp>
      <p:sp>
        <p:nvSpPr>
          <p:cNvPr id="4" name="Місце для вмісту 3">
            <a:extLst>
              <a:ext uri="{FF2B5EF4-FFF2-40B4-BE49-F238E27FC236}">
                <a16:creationId xmlns:a16="http://schemas.microsoft.com/office/drawing/2014/main" id="{A30E78A0-F52C-DE22-CF49-C505CEF79C40}"/>
              </a:ext>
            </a:extLst>
          </p:cNvPr>
          <p:cNvSpPr>
            <a:spLocks noGrp="1"/>
          </p:cNvSpPr>
          <p:nvPr>
            <p:ph sz="half" idx="2"/>
          </p:nvPr>
        </p:nvSpPr>
        <p:spPr/>
        <p:txBody>
          <a:bodyPr/>
          <a:lstStyle/>
          <a:p>
            <a:pPr marL="0" indent="0">
              <a:buNone/>
            </a:pPr>
            <a:r>
              <a:rPr lang="uk-UA" dirty="0"/>
              <a:t>Застосування стиснення для зменшення розміру файлів може призводити до втрати якості мультимедійного вмісту. Це може бути особливо помітним у випадку високоякісного відео чи аудіо.</a:t>
            </a:r>
          </a:p>
        </p:txBody>
      </p:sp>
      <p:pic>
        <p:nvPicPr>
          <p:cNvPr id="16386" name="Picture 2" descr="1,000+ Free Quality &amp; Review Images - Pixabay">
            <a:extLst>
              <a:ext uri="{FF2B5EF4-FFF2-40B4-BE49-F238E27FC236}">
                <a16:creationId xmlns:a16="http://schemas.microsoft.com/office/drawing/2014/main" id="{7848048B-F621-4854-D16B-7AAA1DCCFCE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75581" y="2227263"/>
            <a:ext cx="3633787" cy="3633787"/>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AAA124B9-80FC-1740-0C7F-D60069029806}"/>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F18367C6-243A-99ED-4EC4-795BFFB20FE9}"/>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79D10D61-80FB-B261-E81D-FA9CC383E9B0}"/>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61582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83D9D3-95A7-9C3D-96A3-F286FA76BC8B}"/>
              </a:ext>
            </a:extLst>
          </p:cNvPr>
          <p:cNvSpPr>
            <a:spLocks noGrp="1"/>
          </p:cNvSpPr>
          <p:nvPr>
            <p:ph type="title"/>
          </p:nvPr>
        </p:nvSpPr>
        <p:spPr/>
        <p:txBody>
          <a:bodyPr/>
          <a:lstStyle/>
          <a:p>
            <a:r>
              <a:rPr lang="uk-UA" dirty="0"/>
              <a:t>Вразливість до копіювання та піратства</a:t>
            </a:r>
          </a:p>
        </p:txBody>
      </p:sp>
      <p:sp>
        <p:nvSpPr>
          <p:cNvPr id="3" name="Місце для вмісту 2">
            <a:extLst>
              <a:ext uri="{FF2B5EF4-FFF2-40B4-BE49-F238E27FC236}">
                <a16:creationId xmlns:a16="http://schemas.microsoft.com/office/drawing/2014/main" id="{83786281-3BCC-F788-EBC9-A2B81093C507}"/>
              </a:ext>
            </a:extLst>
          </p:cNvPr>
          <p:cNvSpPr>
            <a:spLocks noGrp="1"/>
          </p:cNvSpPr>
          <p:nvPr>
            <p:ph sz="half" idx="1"/>
          </p:nvPr>
        </p:nvSpPr>
        <p:spPr/>
        <p:txBody>
          <a:bodyPr/>
          <a:lstStyle/>
          <a:p>
            <a:pPr marL="0" indent="0">
              <a:buNone/>
            </a:pPr>
            <a:r>
              <a:rPr lang="uk-UA" dirty="0"/>
              <a:t>Інтелектуальна власність мультимедійного вмісту може бути під загрозою копіювання та піратства. Несанкціоноване поширення або використання мультимедійних матеріалів може завдати шкоди авторам та правовласникам.</a:t>
            </a:r>
          </a:p>
        </p:txBody>
      </p:sp>
      <p:pic>
        <p:nvPicPr>
          <p:cNvPr id="17410" name="Picture 2" descr="One Piece Luffy Straw Hat Pirate Skull Sticker | eBay">
            <a:extLst>
              <a:ext uri="{FF2B5EF4-FFF2-40B4-BE49-F238E27FC236}">
                <a16:creationId xmlns:a16="http://schemas.microsoft.com/office/drawing/2014/main" id="{95EA2C87-ADCC-84ED-85C5-68561544066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82631" y="2227263"/>
            <a:ext cx="3633787" cy="3633787"/>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28FAE584-F329-557A-6E97-D5F12CAB59E7}"/>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A86CC5CE-FDD3-16D5-9511-1B125C11A8D3}"/>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4681D1E7-198B-0C7E-71D0-CE6CD94A79DA}"/>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807404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373FA7-06B7-4CA1-3910-CD6A850ADBF0}"/>
              </a:ext>
            </a:extLst>
          </p:cNvPr>
          <p:cNvSpPr>
            <a:spLocks noGrp="1"/>
          </p:cNvSpPr>
          <p:nvPr>
            <p:ph type="title"/>
          </p:nvPr>
        </p:nvSpPr>
        <p:spPr/>
        <p:txBody>
          <a:bodyPr/>
          <a:lstStyle/>
          <a:p>
            <a:r>
              <a:rPr lang="uk-UA" dirty="0"/>
              <a:t>Висновок</a:t>
            </a:r>
          </a:p>
        </p:txBody>
      </p:sp>
      <p:sp>
        <p:nvSpPr>
          <p:cNvPr id="3" name="Місце для вмісту 2">
            <a:extLst>
              <a:ext uri="{FF2B5EF4-FFF2-40B4-BE49-F238E27FC236}">
                <a16:creationId xmlns:a16="http://schemas.microsoft.com/office/drawing/2014/main" id="{464963B3-F7E8-DC3B-F82D-92FADCB87084}"/>
              </a:ext>
            </a:extLst>
          </p:cNvPr>
          <p:cNvSpPr>
            <a:spLocks noGrp="1"/>
          </p:cNvSpPr>
          <p:nvPr>
            <p:ph sz="half" idx="1"/>
          </p:nvPr>
        </p:nvSpPr>
        <p:spPr/>
        <p:txBody>
          <a:bodyPr/>
          <a:lstStyle/>
          <a:p>
            <a:pPr marL="0" indent="0">
              <a:buNone/>
            </a:pPr>
            <a:r>
              <a:rPr lang="uk-UA" dirty="0"/>
              <a:t>Мультимедіа - це технологія, яка поєднує різні форми медіа для передачі, зберігання та обробки інформації. Мультимедійна система складається з апаратних та програмних компонентів, які взаємодіють між собою, щоб забезпечити користувачам можливість створювати, редагувати, зберігати, передавати та відтворювати мультимедійний контент. Ця технологія має велике значення в різних сферах, включаючи розваги, освіту, комунікації та бізнес, і продовжує розвиватися, надаючи нові можливості для виразності та взаємодії.</a:t>
            </a:r>
          </a:p>
        </p:txBody>
      </p:sp>
      <p:pic>
        <p:nvPicPr>
          <p:cNvPr id="1026" name="Picture 2" descr="Speech Banner And Blue Shadow With Word Conclusion On White Background  Stock Illustration - Download Image Now - iStock">
            <a:extLst>
              <a:ext uri="{FF2B5EF4-FFF2-40B4-BE49-F238E27FC236}">
                <a16:creationId xmlns:a16="http://schemas.microsoft.com/office/drawing/2014/main" id="{9D3266B4-BB7C-75AC-3EE9-266BEBA9B5B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417" y="2826122"/>
            <a:ext cx="5422216" cy="2436068"/>
          </a:xfrm>
          <a:prstGeom prst="rect">
            <a:avLst/>
          </a:prstGeom>
          <a:noFill/>
          <a:extLst>
            <a:ext uri="{909E8E84-426E-40DD-AFC4-6F175D3DCCD1}">
              <a14:hiddenFill xmlns:a14="http://schemas.microsoft.com/office/drawing/2010/main">
                <a:solidFill>
                  <a:srgbClr val="FFFFFF"/>
                </a:solidFill>
              </a14:hiddenFill>
            </a:ext>
          </a:extLst>
        </p:spPr>
      </p:pic>
      <p:sp>
        <p:nvSpPr>
          <p:cNvPr id="5" name="Кнопка дії: повернутися назад 4">
            <a:hlinkClick r:id="" action="ppaction://hlinkshowjump?jump=previousslide" highlightClick="1"/>
            <a:extLst>
              <a:ext uri="{FF2B5EF4-FFF2-40B4-BE49-F238E27FC236}">
                <a16:creationId xmlns:a16="http://schemas.microsoft.com/office/drawing/2014/main" id="{A27A1B6E-2A67-0C09-4A87-55FCB2887EA8}"/>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6" name="Кнопка дії: перейти далі 5">
            <a:hlinkClick r:id="" action="ppaction://hlinkshowjump?jump=nextslide" highlightClick="1"/>
            <a:extLst>
              <a:ext uri="{FF2B5EF4-FFF2-40B4-BE49-F238E27FC236}">
                <a16:creationId xmlns:a16="http://schemas.microsoft.com/office/drawing/2014/main" id="{11F8959C-3FBD-4DE9-17E8-CDDA1318565F}"/>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Кнопка дії: на домашню сторінку 6">
            <a:hlinkClick r:id="rId3" action="ppaction://hlinksldjump" highlightClick="1"/>
            <a:extLst>
              <a:ext uri="{FF2B5EF4-FFF2-40B4-BE49-F238E27FC236}">
                <a16:creationId xmlns:a16="http://schemas.microsoft.com/office/drawing/2014/main" id="{A880190C-182C-64B3-5B26-C40E8CC731D6}"/>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47224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6D5D1D-4E36-84BB-4368-6141B0FB969D}"/>
              </a:ext>
            </a:extLst>
          </p:cNvPr>
          <p:cNvSpPr>
            <a:spLocks noGrp="1"/>
          </p:cNvSpPr>
          <p:nvPr>
            <p:ph type="title"/>
          </p:nvPr>
        </p:nvSpPr>
        <p:spPr/>
        <p:txBody>
          <a:bodyPr/>
          <a:lstStyle/>
          <a:p>
            <a:r>
              <a:rPr lang="uk-UA" dirty="0"/>
              <a:t>Контрольні запитання</a:t>
            </a:r>
          </a:p>
        </p:txBody>
      </p:sp>
      <p:sp>
        <p:nvSpPr>
          <p:cNvPr id="3" name="Місце для вмісту 2">
            <a:extLst>
              <a:ext uri="{FF2B5EF4-FFF2-40B4-BE49-F238E27FC236}">
                <a16:creationId xmlns:a16="http://schemas.microsoft.com/office/drawing/2014/main" id="{2790397D-3994-64F9-CAD7-ED50B0F6296C}"/>
              </a:ext>
            </a:extLst>
          </p:cNvPr>
          <p:cNvSpPr>
            <a:spLocks noGrp="1"/>
          </p:cNvSpPr>
          <p:nvPr>
            <p:ph idx="1"/>
          </p:nvPr>
        </p:nvSpPr>
        <p:spPr/>
        <p:txBody>
          <a:bodyPr/>
          <a:lstStyle/>
          <a:p>
            <a:r>
              <a:rPr lang="uk-UA" dirty="0"/>
              <a:t>Яке походження терміну "мультимедіа" і які складові входять в це поняття?</a:t>
            </a:r>
          </a:p>
          <a:p>
            <a:r>
              <a:rPr lang="uk-UA" dirty="0"/>
              <a:t>Що таке мультимедійна система і з яких компонентів вона складається?</a:t>
            </a:r>
          </a:p>
          <a:p>
            <a:r>
              <a:rPr lang="uk-UA" dirty="0"/>
              <a:t>Яку роль виконують вхідні пристрої в мультимедійній системі?</a:t>
            </a:r>
          </a:p>
          <a:p>
            <a:r>
              <a:rPr lang="uk-UA" dirty="0"/>
              <a:t>Які можливості надає програмна частина мультимедійної системи?</a:t>
            </a:r>
          </a:p>
          <a:p>
            <a:r>
              <a:rPr lang="uk-UA" dirty="0"/>
              <a:t>Які переваги мають мультимедійні системи з точки зору комунікації та навчання?</a:t>
            </a:r>
          </a:p>
          <a:p>
            <a:r>
              <a:rPr lang="uk-UA" dirty="0"/>
              <a:t>Які недоліки можуть бути пов'язані з використанням мультимедійних систем?</a:t>
            </a:r>
          </a:p>
        </p:txBody>
      </p:sp>
      <p:sp>
        <p:nvSpPr>
          <p:cNvPr id="4" name="Кнопка дії: повернутися назад 3">
            <a:hlinkClick r:id="" action="ppaction://hlinkshowjump?jump=previousslide" highlightClick="1"/>
            <a:extLst>
              <a:ext uri="{FF2B5EF4-FFF2-40B4-BE49-F238E27FC236}">
                <a16:creationId xmlns:a16="http://schemas.microsoft.com/office/drawing/2014/main" id="{A4201472-9DFA-BE48-8C0A-869460660F52}"/>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6C7FEEC7-FF21-974C-1FEA-32C00A6B81EC}"/>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2" action="ppaction://hlinksldjump" highlightClick="1"/>
            <a:extLst>
              <a:ext uri="{FF2B5EF4-FFF2-40B4-BE49-F238E27FC236}">
                <a16:creationId xmlns:a16="http://schemas.microsoft.com/office/drawing/2014/main" id="{5B77E12B-2CAD-C11B-A641-F5FA0A82948E}"/>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487338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Прямокутник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uk-UA" dirty="0">
              <a:latin typeface="Calibri" panose="020F0502020204030204" pitchFamily="34" charset="0"/>
            </a:endParaRPr>
          </a:p>
        </p:txBody>
      </p:sp>
      <p:sp>
        <p:nvSpPr>
          <p:cNvPr id="12" name="Прямокутник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Група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Прямокутник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Прямокутник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Прямокутник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uk-UA" dirty="0">
                <a:solidFill>
                  <a:srgbClr val="FFFFFF"/>
                </a:solidFill>
              </a:rPr>
              <a:t>Дякую за увагу!</a:t>
            </a:r>
          </a:p>
        </p:txBody>
      </p:sp>
      <p:sp>
        <p:nvSpPr>
          <p:cNvPr id="3" name="Підзаголовок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uk-UA" dirty="0">
                <a:solidFill>
                  <a:schemeClr val="bg2"/>
                </a:solidFill>
              </a:rPr>
              <a:t>Підготував:</a:t>
            </a:r>
          </a:p>
          <a:p>
            <a:pPr rtl="0"/>
            <a:r>
              <a:rPr lang="uk-UA" dirty="0">
                <a:solidFill>
                  <a:schemeClr val="bg2"/>
                </a:solidFill>
              </a:rPr>
              <a:t>Студент групи цт-11 факультету Математики й Інформатики</a:t>
            </a:r>
          </a:p>
          <a:p>
            <a:pPr rtl="0"/>
            <a:r>
              <a:rPr lang="uk-UA" dirty="0">
                <a:solidFill>
                  <a:schemeClr val="bg2"/>
                </a:solidFill>
              </a:rPr>
              <a:t>Шроль Олександр</a:t>
            </a:r>
          </a:p>
          <a:p>
            <a:pPr rtl="0"/>
            <a:endParaRPr lang="uk-UA" dirty="0">
              <a:solidFill>
                <a:schemeClr val="bg2"/>
              </a:solidFill>
            </a:endParaRPr>
          </a:p>
          <a:p>
            <a:pPr rtl="0"/>
            <a:endParaRPr lang="uk-UA" dirty="0">
              <a:solidFill>
                <a:schemeClr val="bg2"/>
              </a:solidFill>
            </a:endParaRPr>
          </a:p>
        </p:txBody>
      </p:sp>
      <p:pic>
        <p:nvPicPr>
          <p:cNvPr id="5" name="Рисунок 4" descr="Дискретні числа">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Кнопка дії: повернутися назад 3">
            <a:hlinkClick r:id="" action="ppaction://hlinkshowjump?jump=previousslide" highlightClick="1"/>
            <a:extLst>
              <a:ext uri="{FF2B5EF4-FFF2-40B4-BE49-F238E27FC236}">
                <a16:creationId xmlns:a16="http://schemas.microsoft.com/office/drawing/2014/main" id="{E942F1F8-B4E9-3366-6011-A3EB3C588E33}"/>
              </a:ext>
            </a:extLst>
          </p:cNvPr>
          <p:cNvSpPr/>
          <p:nvPr/>
        </p:nvSpPr>
        <p:spPr>
          <a:xfrm>
            <a:off x="266867" y="6453315"/>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7" name="Кнопка дії: на домашню сторінку 6">
            <a:hlinkClick r:id="rId4" action="ppaction://hlinksldjump" highlightClick="1"/>
            <a:extLst>
              <a:ext uri="{FF2B5EF4-FFF2-40B4-BE49-F238E27FC236}">
                <a16:creationId xmlns:a16="http://schemas.microsoft.com/office/drawing/2014/main" id="{268C4807-EB08-6439-AE13-A8B8F609A59C}"/>
              </a:ext>
            </a:extLst>
          </p:cNvPr>
          <p:cNvSpPr/>
          <p:nvPr/>
        </p:nvSpPr>
        <p:spPr>
          <a:xfrm>
            <a:off x="5938837" y="6453315"/>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84D22D-A3ED-C0A9-D56B-25301D566381}"/>
              </a:ext>
            </a:extLst>
          </p:cNvPr>
          <p:cNvSpPr>
            <a:spLocks noGrp="1"/>
          </p:cNvSpPr>
          <p:nvPr>
            <p:ph type="title"/>
          </p:nvPr>
        </p:nvSpPr>
        <p:spPr/>
        <p:txBody>
          <a:bodyPr/>
          <a:lstStyle/>
          <a:p>
            <a:r>
              <a:rPr lang="en-US" dirty="0"/>
              <a:t>Multimedia</a:t>
            </a:r>
            <a:endParaRPr lang="uk-UA" dirty="0"/>
          </a:p>
        </p:txBody>
      </p:sp>
      <p:sp>
        <p:nvSpPr>
          <p:cNvPr id="3" name="Місце для вмісту 2">
            <a:extLst>
              <a:ext uri="{FF2B5EF4-FFF2-40B4-BE49-F238E27FC236}">
                <a16:creationId xmlns:a16="http://schemas.microsoft.com/office/drawing/2014/main" id="{E79193FC-9915-EAF9-D3B8-5EBAC34551F2}"/>
              </a:ext>
            </a:extLst>
          </p:cNvPr>
          <p:cNvSpPr>
            <a:spLocks noGrp="1"/>
          </p:cNvSpPr>
          <p:nvPr>
            <p:ph sz="half" idx="1"/>
          </p:nvPr>
        </p:nvSpPr>
        <p:spPr/>
        <p:txBody>
          <a:bodyPr/>
          <a:lstStyle/>
          <a:p>
            <a:pPr marL="0" indent="0">
              <a:buNone/>
            </a:pPr>
            <a:r>
              <a:rPr lang="uk-UA" dirty="0"/>
              <a:t>Поняття "мультимедіа" походить від латинських слів "</a:t>
            </a:r>
            <a:r>
              <a:rPr lang="en-US" dirty="0"/>
              <a:t>multi" (</a:t>
            </a:r>
            <a:r>
              <a:rPr lang="uk-UA" dirty="0"/>
              <a:t>багато) і "</a:t>
            </a:r>
            <a:r>
              <a:rPr lang="en-US" dirty="0"/>
              <a:t>media" (</a:t>
            </a:r>
            <a:r>
              <a:rPr lang="uk-UA" dirty="0"/>
              <a:t>засоби масової інформації) - технологія, яка об'єднує різні форми медіа (такі як текст, зображення, звук, відео та анімація) для передачі, зберігання та обробки інформації. Поняття мультимедіа охоплює широкий спектр застосувань, включаючи кіно, телебачення, веб-сторінки, відеоігри, музику та інші форми візуального та </a:t>
            </a:r>
            <a:r>
              <a:rPr lang="uk-UA" dirty="0" err="1"/>
              <a:t>аудіального</a:t>
            </a:r>
            <a:r>
              <a:rPr lang="uk-UA" dirty="0"/>
              <a:t> контенту.</a:t>
            </a:r>
          </a:p>
        </p:txBody>
      </p:sp>
      <p:pic>
        <p:nvPicPr>
          <p:cNvPr id="1028" name="Picture 4" descr="How to Make a Professional-Looking Multimedia Presentation | Skill Success  Blog">
            <a:extLst>
              <a:ext uri="{FF2B5EF4-FFF2-40B4-BE49-F238E27FC236}">
                <a16:creationId xmlns:a16="http://schemas.microsoft.com/office/drawing/2014/main" id="{5FEF2A67-36E0-62A8-B04B-42ED2F9B1F4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236523"/>
            <a:ext cx="5422900" cy="3615266"/>
          </a:xfrm>
          <a:prstGeom prst="rect">
            <a:avLst/>
          </a:prstGeom>
          <a:noFill/>
          <a:extLst>
            <a:ext uri="{909E8E84-426E-40DD-AFC4-6F175D3DCCD1}">
              <a14:hiddenFill xmlns:a14="http://schemas.microsoft.com/office/drawing/2010/main">
                <a:solidFill>
                  <a:srgbClr val="FFFFFF"/>
                </a:solidFill>
              </a14:hiddenFill>
            </a:ext>
          </a:extLst>
        </p:spPr>
      </p:pic>
      <p:sp>
        <p:nvSpPr>
          <p:cNvPr id="4" name="Кнопка дії: повернутися назад 3">
            <a:hlinkClick r:id="" action="ppaction://hlinkshowjump?jump=previousslide" highlightClick="1"/>
            <a:extLst>
              <a:ext uri="{FF2B5EF4-FFF2-40B4-BE49-F238E27FC236}">
                <a16:creationId xmlns:a16="http://schemas.microsoft.com/office/drawing/2014/main" id="{9CDCA061-6D99-9198-026C-6F88252DCE01}"/>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E081C452-88F5-09F2-C7B8-B6A186823AEF}"/>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010B56A4-61BA-80C0-A033-01201C74FA8E}"/>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81616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BE8BD8-3636-841F-D0C0-0090BA65670E}"/>
              </a:ext>
            </a:extLst>
          </p:cNvPr>
          <p:cNvSpPr>
            <a:spLocks noGrp="1"/>
          </p:cNvSpPr>
          <p:nvPr>
            <p:ph type="title"/>
          </p:nvPr>
        </p:nvSpPr>
        <p:spPr/>
        <p:txBody>
          <a:bodyPr/>
          <a:lstStyle/>
          <a:p>
            <a:r>
              <a:rPr lang="uk-UA" dirty="0"/>
              <a:t>Мультимедійна система</a:t>
            </a:r>
          </a:p>
        </p:txBody>
      </p:sp>
      <p:sp>
        <p:nvSpPr>
          <p:cNvPr id="3" name="Місце для вмісту 2">
            <a:extLst>
              <a:ext uri="{FF2B5EF4-FFF2-40B4-BE49-F238E27FC236}">
                <a16:creationId xmlns:a16="http://schemas.microsoft.com/office/drawing/2014/main" id="{1A498CE8-1C67-79E2-6C34-3EE44A22E134}"/>
              </a:ext>
            </a:extLst>
          </p:cNvPr>
          <p:cNvSpPr>
            <a:spLocks noGrp="1"/>
          </p:cNvSpPr>
          <p:nvPr>
            <p:ph sz="half" idx="1"/>
          </p:nvPr>
        </p:nvSpPr>
        <p:spPr/>
        <p:txBody>
          <a:bodyPr/>
          <a:lstStyle/>
          <a:p>
            <a:pPr marL="0" indent="0">
              <a:buNone/>
            </a:pPr>
            <a:r>
              <a:rPr lang="uk-UA" dirty="0"/>
              <a:t>Мультимедійна система - це комп'ютерна система, яка розроблена для створення, зберігання, обробки і відтворення мультимедійного контенту. Вона складається з апаратного та програмного забезпечення, що дозволяє обробляти різні типи мультимедійного контенту та забезпечує його відтворення на різних пристроях.</a:t>
            </a:r>
          </a:p>
        </p:txBody>
      </p:sp>
      <p:pic>
        <p:nvPicPr>
          <p:cNvPr id="2050" name="Picture 2" descr="Basics of Computer Science - Multimedia">
            <a:extLst>
              <a:ext uri="{FF2B5EF4-FFF2-40B4-BE49-F238E27FC236}">
                <a16:creationId xmlns:a16="http://schemas.microsoft.com/office/drawing/2014/main" id="{3D869A2E-FD84-80FA-99ED-3D1DBFBB372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277399"/>
            <a:ext cx="5422900" cy="3533514"/>
          </a:xfrm>
          <a:prstGeom prst="rect">
            <a:avLst/>
          </a:prstGeom>
          <a:noFill/>
          <a:extLst>
            <a:ext uri="{909E8E84-426E-40DD-AFC4-6F175D3DCCD1}">
              <a14:hiddenFill xmlns:a14="http://schemas.microsoft.com/office/drawing/2010/main">
                <a:solidFill>
                  <a:srgbClr val="FFFFFF"/>
                </a:solidFill>
              </a14:hiddenFill>
            </a:ext>
          </a:extLst>
        </p:spPr>
      </p:pic>
      <p:sp>
        <p:nvSpPr>
          <p:cNvPr id="4" name="Кнопка дії: повернутися назад 3">
            <a:hlinkClick r:id="" action="ppaction://hlinkshowjump?jump=previousslide" highlightClick="1"/>
            <a:extLst>
              <a:ext uri="{FF2B5EF4-FFF2-40B4-BE49-F238E27FC236}">
                <a16:creationId xmlns:a16="http://schemas.microsoft.com/office/drawing/2014/main" id="{B79EFA29-39AA-5439-1629-AAB130B735B3}"/>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6B65C3F6-2FBF-45A4-3513-202840A761E4}"/>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62A8DA35-8422-4566-5752-FE45E33D3CBC}"/>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42895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C6784A-8438-CC3F-0971-69DA3B5734A0}"/>
              </a:ext>
            </a:extLst>
          </p:cNvPr>
          <p:cNvSpPr>
            <a:spLocks noGrp="1"/>
          </p:cNvSpPr>
          <p:nvPr>
            <p:ph type="title"/>
          </p:nvPr>
        </p:nvSpPr>
        <p:spPr/>
        <p:txBody>
          <a:bodyPr/>
          <a:lstStyle/>
          <a:p>
            <a:r>
              <a:rPr lang="uk-UA" dirty="0"/>
              <a:t>Архітектура мультимедійної системи </a:t>
            </a:r>
          </a:p>
        </p:txBody>
      </p:sp>
      <p:sp>
        <p:nvSpPr>
          <p:cNvPr id="4" name="Місце для вмісту 3">
            <a:extLst>
              <a:ext uri="{FF2B5EF4-FFF2-40B4-BE49-F238E27FC236}">
                <a16:creationId xmlns:a16="http://schemas.microsoft.com/office/drawing/2014/main" id="{F5DBAE0C-F546-61FC-31C5-434073CE51CC}"/>
              </a:ext>
            </a:extLst>
          </p:cNvPr>
          <p:cNvSpPr>
            <a:spLocks noGrp="1"/>
          </p:cNvSpPr>
          <p:nvPr>
            <p:ph sz="half" idx="2"/>
          </p:nvPr>
        </p:nvSpPr>
        <p:spPr/>
        <p:txBody>
          <a:bodyPr>
            <a:normAutofit/>
          </a:bodyPr>
          <a:lstStyle/>
          <a:p>
            <a:r>
              <a:rPr lang="uk-UA" sz="2000" dirty="0"/>
              <a:t>Вхідні пристрої</a:t>
            </a:r>
            <a:endParaRPr lang="en-US" sz="2000" dirty="0"/>
          </a:p>
          <a:p>
            <a:r>
              <a:rPr lang="uk-UA" sz="2000" dirty="0"/>
              <a:t>Апаратна частина</a:t>
            </a:r>
          </a:p>
          <a:p>
            <a:r>
              <a:rPr lang="uk-UA" sz="2000" dirty="0"/>
              <a:t>Програмна частина</a:t>
            </a:r>
            <a:endParaRPr lang="en-US" sz="2000" dirty="0"/>
          </a:p>
          <a:p>
            <a:r>
              <a:rPr lang="uk-UA" sz="2000" dirty="0"/>
              <a:t>Зберігання мультимедійного контенту</a:t>
            </a:r>
            <a:endParaRPr lang="en-US" sz="2000" dirty="0"/>
          </a:p>
          <a:p>
            <a:r>
              <a:rPr lang="uk-UA" sz="2000" dirty="0"/>
              <a:t>Вихідні пристрої</a:t>
            </a:r>
          </a:p>
        </p:txBody>
      </p:sp>
      <p:pic>
        <p:nvPicPr>
          <p:cNvPr id="8196" name="Picture 4" descr="Page 18 | Sharing Multimedia Images - Free Download on Freepik">
            <a:extLst>
              <a:ext uri="{FF2B5EF4-FFF2-40B4-BE49-F238E27FC236}">
                <a16:creationId xmlns:a16="http://schemas.microsoft.com/office/drawing/2014/main" id="{272A3FDC-B28A-1AA3-6B25-45A6DB97956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75581" y="2227263"/>
            <a:ext cx="3633787" cy="3633787"/>
          </a:xfrm>
          <a:prstGeom prst="rect">
            <a:avLst/>
          </a:prstGeom>
          <a:noFill/>
          <a:extLst>
            <a:ext uri="{909E8E84-426E-40DD-AFC4-6F175D3DCCD1}">
              <a14:hiddenFill xmlns:a14="http://schemas.microsoft.com/office/drawing/2010/main">
                <a:solidFill>
                  <a:srgbClr val="FFFFFF"/>
                </a:solidFill>
              </a14:hiddenFill>
            </a:ext>
          </a:extLst>
        </p:spPr>
      </p:pic>
      <p:sp>
        <p:nvSpPr>
          <p:cNvPr id="3" name="Кнопка дії: повернутися назад 2">
            <a:hlinkClick r:id="" action="ppaction://hlinkshowjump?jump=previousslide" highlightClick="1"/>
            <a:extLst>
              <a:ext uri="{FF2B5EF4-FFF2-40B4-BE49-F238E27FC236}">
                <a16:creationId xmlns:a16="http://schemas.microsoft.com/office/drawing/2014/main" id="{20C6D9D7-4E5A-AD93-A61A-4448193FEF5F}"/>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58C9118C-13F9-7AEF-F8F7-DE12082A7367}"/>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92042111-2BBB-442B-1BBE-AF461B8F2A63}"/>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24063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993AD5-B128-360F-6F43-EAB8456647EB}"/>
              </a:ext>
            </a:extLst>
          </p:cNvPr>
          <p:cNvSpPr>
            <a:spLocks noGrp="1"/>
          </p:cNvSpPr>
          <p:nvPr>
            <p:ph type="title"/>
          </p:nvPr>
        </p:nvSpPr>
        <p:spPr/>
        <p:txBody>
          <a:bodyPr/>
          <a:lstStyle/>
          <a:p>
            <a:r>
              <a:rPr lang="uk-UA" dirty="0"/>
              <a:t>Вхідні пристрої</a:t>
            </a:r>
          </a:p>
        </p:txBody>
      </p:sp>
      <p:sp>
        <p:nvSpPr>
          <p:cNvPr id="4" name="Місце для вмісту 3">
            <a:extLst>
              <a:ext uri="{FF2B5EF4-FFF2-40B4-BE49-F238E27FC236}">
                <a16:creationId xmlns:a16="http://schemas.microsoft.com/office/drawing/2014/main" id="{14E6DFD9-D75F-CB0C-1CB3-0B3E592D095B}"/>
              </a:ext>
            </a:extLst>
          </p:cNvPr>
          <p:cNvSpPr>
            <a:spLocks noGrp="1"/>
          </p:cNvSpPr>
          <p:nvPr>
            <p:ph sz="half" idx="2"/>
          </p:nvPr>
        </p:nvSpPr>
        <p:spPr/>
        <p:txBody>
          <a:bodyPr/>
          <a:lstStyle/>
          <a:p>
            <a:pPr marL="0" indent="0">
              <a:buNone/>
            </a:pPr>
            <a:r>
              <a:rPr lang="uk-UA" dirty="0"/>
              <a:t>Вхідні пристрої</a:t>
            </a:r>
            <a:r>
              <a:rPr lang="en-US" dirty="0"/>
              <a:t> - </a:t>
            </a:r>
            <a:r>
              <a:rPr lang="uk-UA" dirty="0"/>
              <a:t>засоби, що дозволяють користувачеві ввести мультимедійний контент до системи, такі як мікрофони, камери, сканери тощо.</a:t>
            </a:r>
          </a:p>
        </p:txBody>
      </p:sp>
      <p:pic>
        <p:nvPicPr>
          <p:cNvPr id="3078" name="Picture 6" descr="The Video Camera Trends Currently Re-Shaping the Industry">
            <a:extLst>
              <a:ext uri="{FF2B5EF4-FFF2-40B4-BE49-F238E27FC236}">
                <a16:creationId xmlns:a16="http://schemas.microsoft.com/office/drawing/2014/main" id="{1F3E61B6-006E-37A5-41FB-A478B79DF8D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1025" y="2460670"/>
            <a:ext cx="5422900" cy="3166973"/>
          </a:xfrm>
          <a:prstGeom prst="rect">
            <a:avLst/>
          </a:prstGeom>
          <a:noFill/>
          <a:extLst>
            <a:ext uri="{909E8E84-426E-40DD-AFC4-6F175D3DCCD1}">
              <a14:hiddenFill xmlns:a14="http://schemas.microsoft.com/office/drawing/2010/main">
                <a:solidFill>
                  <a:srgbClr val="FFFFFF"/>
                </a:solidFill>
              </a14:hiddenFill>
            </a:ext>
          </a:extLst>
        </p:spPr>
      </p:pic>
      <p:sp>
        <p:nvSpPr>
          <p:cNvPr id="3" name="Кнопка дії: повернутися назад 2">
            <a:hlinkClick r:id="" action="ppaction://hlinkshowjump?jump=previousslide" highlightClick="1"/>
            <a:extLst>
              <a:ext uri="{FF2B5EF4-FFF2-40B4-BE49-F238E27FC236}">
                <a16:creationId xmlns:a16="http://schemas.microsoft.com/office/drawing/2014/main" id="{E7C4F446-EB8F-3EB0-AC7C-76B67729F8AE}"/>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C61A5E78-5CD2-CC4B-FD86-5C3676E6BB28}"/>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3B78595F-FD0A-8FC8-6D91-447DAAEA77C6}"/>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62722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84ADAC-1865-7020-EFDB-7E4C63E6DC2C}"/>
              </a:ext>
            </a:extLst>
          </p:cNvPr>
          <p:cNvSpPr>
            <a:spLocks noGrp="1"/>
          </p:cNvSpPr>
          <p:nvPr>
            <p:ph type="title"/>
          </p:nvPr>
        </p:nvSpPr>
        <p:spPr/>
        <p:txBody>
          <a:bodyPr/>
          <a:lstStyle/>
          <a:p>
            <a:r>
              <a:rPr lang="uk-UA" dirty="0"/>
              <a:t>Апаратна частина</a:t>
            </a:r>
          </a:p>
        </p:txBody>
      </p:sp>
      <p:sp>
        <p:nvSpPr>
          <p:cNvPr id="3" name="Місце для вмісту 2">
            <a:extLst>
              <a:ext uri="{FF2B5EF4-FFF2-40B4-BE49-F238E27FC236}">
                <a16:creationId xmlns:a16="http://schemas.microsoft.com/office/drawing/2014/main" id="{606B9921-5912-C54D-EAAC-95D6AE08AB4A}"/>
              </a:ext>
            </a:extLst>
          </p:cNvPr>
          <p:cNvSpPr>
            <a:spLocks noGrp="1"/>
          </p:cNvSpPr>
          <p:nvPr>
            <p:ph sz="half" idx="1"/>
          </p:nvPr>
        </p:nvSpPr>
        <p:spPr/>
        <p:txBody>
          <a:bodyPr/>
          <a:lstStyle/>
          <a:p>
            <a:pPr marL="0" indent="0">
              <a:buNone/>
            </a:pPr>
            <a:r>
              <a:rPr lang="uk-UA" dirty="0"/>
              <a:t>Апаратна частина</a:t>
            </a:r>
            <a:r>
              <a:rPr lang="pl-PL" dirty="0"/>
              <a:t> -</a:t>
            </a:r>
            <a:r>
              <a:rPr lang="uk-UA" dirty="0"/>
              <a:t> комп'ютерна апаратура, що забезпечує обробку мультимедійного контенту. До цієї частини можуть входити процесор, відеокарта, звукова карта та інші компоненти.</a:t>
            </a:r>
          </a:p>
        </p:txBody>
      </p:sp>
      <p:pic>
        <p:nvPicPr>
          <p:cNvPr id="4098" name="Picture 2" descr="Центральный процессор (CPU), его основные производители, ядра процессора,  виртуальные процессоры для облачных технологий | Часто задаваемые вопросы">
            <a:extLst>
              <a:ext uri="{FF2B5EF4-FFF2-40B4-BE49-F238E27FC236}">
                <a16:creationId xmlns:a16="http://schemas.microsoft.com/office/drawing/2014/main" id="{B814AA60-27A7-B546-A0F5-649B2D3808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613382"/>
            <a:ext cx="5422900" cy="2861548"/>
          </a:xfrm>
          <a:prstGeom prst="rect">
            <a:avLst/>
          </a:prstGeom>
          <a:noFill/>
          <a:extLst>
            <a:ext uri="{909E8E84-426E-40DD-AFC4-6F175D3DCCD1}">
              <a14:hiddenFill xmlns:a14="http://schemas.microsoft.com/office/drawing/2010/main">
                <a:solidFill>
                  <a:srgbClr val="FFFFFF"/>
                </a:solidFill>
              </a14:hiddenFill>
            </a:ext>
          </a:extLst>
        </p:spPr>
      </p:pic>
      <p:sp>
        <p:nvSpPr>
          <p:cNvPr id="4" name="Кнопка дії: повернутися назад 3">
            <a:hlinkClick r:id="" action="ppaction://hlinkshowjump?jump=previousslide" highlightClick="1"/>
            <a:extLst>
              <a:ext uri="{FF2B5EF4-FFF2-40B4-BE49-F238E27FC236}">
                <a16:creationId xmlns:a16="http://schemas.microsoft.com/office/drawing/2014/main" id="{1299C705-271E-245D-0D71-8E88202CFF7D}"/>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D292C454-9EEC-F75A-C793-DEBD7445CF4C}"/>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2867312E-230B-03A7-13C3-7DAF10E209FC}"/>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321876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12E244-4822-2C52-5220-7C7E5D4F1A2F}"/>
              </a:ext>
            </a:extLst>
          </p:cNvPr>
          <p:cNvSpPr>
            <a:spLocks noGrp="1"/>
          </p:cNvSpPr>
          <p:nvPr>
            <p:ph type="title"/>
          </p:nvPr>
        </p:nvSpPr>
        <p:spPr/>
        <p:txBody>
          <a:bodyPr/>
          <a:lstStyle/>
          <a:p>
            <a:r>
              <a:rPr lang="uk-UA" dirty="0"/>
              <a:t>Програмна частина</a:t>
            </a:r>
          </a:p>
        </p:txBody>
      </p:sp>
      <p:sp>
        <p:nvSpPr>
          <p:cNvPr id="4" name="Місце для вмісту 3">
            <a:extLst>
              <a:ext uri="{FF2B5EF4-FFF2-40B4-BE49-F238E27FC236}">
                <a16:creationId xmlns:a16="http://schemas.microsoft.com/office/drawing/2014/main" id="{1BEA5D15-4CCF-65D3-2C39-3D80322F7A83}"/>
              </a:ext>
            </a:extLst>
          </p:cNvPr>
          <p:cNvSpPr>
            <a:spLocks noGrp="1"/>
          </p:cNvSpPr>
          <p:nvPr>
            <p:ph sz="half" idx="2"/>
          </p:nvPr>
        </p:nvSpPr>
        <p:spPr/>
        <p:txBody>
          <a:bodyPr/>
          <a:lstStyle/>
          <a:p>
            <a:pPr marL="0" indent="0">
              <a:buNone/>
            </a:pPr>
            <a:r>
              <a:rPr lang="uk-UA" dirty="0"/>
              <a:t>Програмна частина</a:t>
            </a:r>
            <a:r>
              <a:rPr lang="pl-PL" dirty="0"/>
              <a:t> -</a:t>
            </a:r>
            <a:r>
              <a:rPr lang="uk-UA" dirty="0"/>
              <a:t> програмне забезпечення, що дозволяє користувачеві створювати, редагувати та відтворювати мультимедійний контент. До цієї частини можуть входити програми для редагування відео та аудіо, графічні редактори та інші програми.</a:t>
            </a:r>
          </a:p>
        </p:txBody>
      </p:sp>
      <p:pic>
        <p:nvPicPr>
          <p:cNvPr id="5124" name="Picture 4" descr="Adobe Photoshop — Википедия">
            <a:extLst>
              <a:ext uri="{FF2B5EF4-FFF2-40B4-BE49-F238E27FC236}">
                <a16:creationId xmlns:a16="http://schemas.microsoft.com/office/drawing/2014/main" id="{2F362D5C-B89B-025A-2B2F-ABF74DE5B7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28994" y="2227263"/>
            <a:ext cx="3726961" cy="3633787"/>
          </a:xfrm>
          <a:prstGeom prst="rect">
            <a:avLst/>
          </a:prstGeom>
          <a:noFill/>
          <a:extLst>
            <a:ext uri="{909E8E84-426E-40DD-AFC4-6F175D3DCCD1}">
              <a14:hiddenFill xmlns:a14="http://schemas.microsoft.com/office/drawing/2010/main">
                <a:solidFill>
                  <a:srgbClr val="FFFFFF"/>
                </a:solidFill>
              </a14:hiddenFill>
            </a:ext>
          </a:extLst>
        </p:spPr>
      </p:pic>
      <p:sp>
        <p:nvSpPr>
          <p:cNvPr id="3" name="Кнопка дії: повернутися назад 2">
            <a:hlinkClick r:id="" action="ppaction://hlinkshowjump?jump=previousslide" highlightClick="1"/>
            <a:extLst>
              <a:ext uri="{FF2B5EF4-FFF2-40B4-BE49-F238E27FC236}">
                <a16:creationId xmlns:a16="http://schemas.microsoft.com/office/drawing/2014/main" id="{3AF2D422-F79B-482C-C527-C2E7B5FBF0D2}"/>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D86D7CA8-490F-824D-A1A5-17B94EF31C5A}"/>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6542912C-C0CB-DD97-051E-16D17E6B7AD3}"/>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137081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DE5CAC-113C-61A7-5A7D-F9055794CA36}"/>
              </a:ext>
            </a:extLst>
          </p:cNvPr>
          <p:cNvSpPr>
            <a:spLocks noGrp="1"/>
          </p:cNvSpPr>
          <p:nvPr>
            <p:ph type="title"/>
          </p:nvPr>
        </p:nvSpPr>
        <p:spPr/>
        <p:txBody>
          <a:bodyPr/>
          <a:lstStyle/>
          <a:p>
            <a:r>
              <a:rPr lang="uk-UA" dirty="0"/>
              <a:t>Зберігання мультимедійного контенту</a:t>
            </a:r>
          </a:p>
        </p:txBody>
      </p:sp>
      <p:sp>
        <p:nvSpPr>
          <p:cNvPr id="3" name="Місце для вмісту 2">
            <a:extLst>
              <a:ext uri="{FF2B5EF4-FFF2-40B4-BE49-F238E27FC236}">
                <a16:creationId xmlns:a16="http://schemas.microsoft.com/office/drawing/2014/main" id="{26EC8D68-B63D-4833-EB2A-FE57DC8F97CC}"/>
              </a:ext>
            </a:extLst>
          </p:cNvPr>
          <p:cNvSpPr>
            <a:spLocks noGrp="1"/>
          </p:cNvSpPr>
          <p:nvPr>
            <p:ph sz="half" idx="1"/>
          </p:nvPr>
        </p:nvSpPr>
        <p:spPr/>
        <p:txBody>
          <a:bodyPr/>
          <a:lstStyle/>
          <a:p>
            <a:pPr marL="0" indent="0">
              <a:buNone/>
            </a:pPr>
            <a:r>
              <a:rPr lang="uk-UA" dirty="0"/>
              <a:t>Зберігання мультимедійного контенту</a:t>
            </a:r>
            <a:r>
              <a:rPr lang="pl-PL" dirty="0"/>
              <a:t> -</a:t>
            </a:r>
            <a:r>
              <a:rPr lang="uk-UA" dirty="0"/>
              <a:t> компонент мультимедійної системи, що забезпечує збереження мультимедійного контенту на зовнішніх носіях, таких як жорсткий диск, </a:t>
            </a:r>
            <a:r>
              <a:rPr lang="en-US" dirty="0"/>
              <a:t>CD, DVD, USB-</a:t>
            </a:r>
            <a:r>
              <a:rPr lang="uk-UA" dirty="0"/>
              <a:t>накопичувачі тощо.</a:t>
            </a:r>
          </a:p>
        </p:txBody>
      </p:sp>
      <p:pic>
        <p:nvPicPr>
          <p:cNvPr id="6146" name="Picture 2" descr="Как выбрать SSD-накопитель 2023">
            <a:extLst>
              <a:ext uri="{FF2B5EF4-FFF2-40B4-BE49-F238E27FC236}">
                <a16:creationId xmlns:a16="http://schemas.microsoft.com/office/drawing/2014/main" id="{42A769FA-F172-8B10-5308-76071C9EE48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2534923"/>
            <a:ext cx="5422900" cy="3018467"/>
          </a:xfrm>
          <a:prstGeom prst="rect">
            <a:avLst/>
          </a:prstGeom>
          <a:noFill/>
          <a:extLst>
            <a:ext uri="{909E8E84-426E-40DD-AFC4-6F175D3DCCD1}">
              <a14:hiddenFill xmlns:a14="http://schemas.microsoft.com/office/drawing/2010/main">
                <a:solidFill>
                  <a:srgbClr val="FFFFFF"/>
                </a:solidFill>
              </a14:hiddenFill>
            </a:ext>
          </a:extLst>
        </p:spPr>
      </p:pic>
      <p:sp>
        <p:nvSpPr>
          <p:cNvPr id="4" name="Кнопка дії: повернутися назад 3">
            <a:hlinkClick r:id="" action="ppaction://hlinkshowjump?jump=previousslide" highlightClick="1"/>
            <a:extLst>
              <a:ext uri="{FF2B5EF4-FFF2-40B4-BE49-F238E27FC236}">
                <a16:creationId xmlns:a16="http://schemas.microsoft.com/office/drawing/2014/main" id="{9B6969E2-C2ED-27F6-EB9C-D6A83C26982E}"/>
              </a:ext>
            </a:extLst>
          </p:cNvPr>
          <p:cNvSpPr/>
          <p:nvPr/>
        </p:nvSpPr>
        <p:spPr>
          <a:xfrm>
            <a:off x="266868" y="6285338"/>
            <a:ext cx="314325" cy="314325"/>
          </a:xfrm>
          <a:prstGeom prst="actionButtonBackPrevious">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b="1">
              <a:ln w="22225">
                <a:solidFill>
                  <a:schemeClr val="accent2"/>
                </a:solidFill>
                <a:prstDash val="solid"/>
              </a:ln>
              <a:solidFill>
                <a:schemeClr val="accent2">
                  <a:lumMod val="40000"/>
                  <a:lumOff val="60000"/>
                </a:schemeClr>
              </a:solidFill>
            </a:endParaRPr>
          </a:p>
        </p:txBody>
      </p:sp>
      <p:sp>
        <p:nvSpPr>
          <p:cNvPr id="5" name="Кнопка дії: перейти далі 4">
            <a:hlinkClick r:id="" action="ppaction://hlinkshowjump?jump=nextslide" highlightClick="1"/>
            <a:extLst>
              <a:ext uri="{FF2B5EF4-FFF2-40B4-BE49-F238E27FC236}">
                <a16:creationId xmlns:a16="http://schemas.microsoft.com/office/drawing/2014/main" id="{DAFECC9F-D287-224B-757C-C0F13A0E1C5E}"/>
              </a:ext>
            </a:extLst>
          </p:cNvPr>
          <p:cNvSpPr/>
          <p:nvPr/>
        </p:nvSpPr>
        <p:spPr>
          <a:xfrm>
            <a:off x="11610809" y="6285338"/>
            <a:ext cx="314325" cy="314325"/>
          </a:xfrm>
          <a:prstGeom prst="actionButtonForwardNex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 name="Кнопка дії: на домашню сторінку 5">
            <a:hlinkClick r:id="rId3" action="ppaction://hlinksldjump" highlightClick="1"/>
            <a:extLst>
              <a:ext uri="{FF2B5EF4-FFF2-40B4-BE49-F238E27FC236}">
                <a16:creationId xmlns:a16="http://schemas.microsoft.com/office/drawing/2014/main" id="{13E179A1-922B-56BD-2A0B-221E83B96A4C}"/>
              </a:ext>
            </a:extLst>
          </p:cNvPr>
          <p:cNvSpPr/>
          <p:nvPr/>
        </p:nvSpPr>
        <p:spPr>
          <a:xfrm>
            <a:off x="5938838" y="6285338"/>
            <a:ext cx="314325" cy="314325"/>
          </a:xfrm>
          <a:prstGeom prst="actionButtonHome">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275728774"/>
      </p:ext>
    </p:extLst>
  </p:cSld>
  <p:clrMapOvr>
    <a:masterClrMapping/>
  </p:clrMapOvr>
</p:sld>
</file>

<file path=ppt/theme/theme1.xml><?xml version="1.0" encoding="utf-8"?>
<a:theme xmlns:a="http://schemas.openxmlformats.org/drawingml/2006/main" name="Частка">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6_TF56390039_Win32" id="{D2780E6D-E633-48B3-B93D-68CC4B8B381D}" vid="{1B2FB507-F0EB-4476-B2F6-2B3875C394CD}"/>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382</TotalTime>
  <Words>1022</Words>
  <Application>Microsoft Office PowerPoint</Application>
  <PresentationFormat>Широкий екран</PresentationFormat>
  <Paragraphs>90</Paragraphs>
  <Slides>29</Slides>
  <Notes>3</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29</vt:i4>
      </vt:variant>
    </vt:vector>
  </HeadingPairs>
  <TitlesOfParts>
    <vt:vector size="34" baseType="lpstr">
      <vt:lpstr>Arial</vt:lpstr>
      <vt:lpstr>Calibri</vt:lpstr>
      <vt:lpstr>Corbel</vt:lpstr>
      <vt:lpstr>Wingdings 2</vt:lpstr>
      <vt:lpstr>Частка</vt:lpstr>
      <vt:lpstr>Вступ в мультимедійні системи</vt:lpstr>
      <vt:lpstr>Зміст</vt:lpstr>
      <vt:lpstr>Multimedia</vt:lpstr>
      <vt:lpstr>Мультимедійна система</vt:lpstr>
      <vt:lpstr>Архітектура мультимедійної системи </vt:lpstr>
      <vt:lpstr>Вхідні пристрої</vt:lpstr>
      <vt:lpstr>Апаратна частина</vt:lpstr>
      <vt:lpstr>Програмна частина</vt:lpstr>
      <vt:lpstr>Зберігання мультимедійного контенту</vt:lpstr>
      <vt:lpstr>Вихідні пристрої</vt:lpstr>
      <vt:lpstr>Мета мультимедійної системи</vt:lpstr>
      <vt:lpstr>Переваги мультимедійних систем</vt:lpstr>
      <vt:lpstr>Багатомедійний контент</vt:lpstr>
      <vt:lpstr>Збагачення комунікації</vt:lpstr>
      <vt:lpstr>Інтерактивність</vt:lpstr>
      <vt:lpstr>Потужність виразності</vt:lpstr>
      <vt:lpstr>Ефективне навчання</vt:lpstr>
      <vt:lpstr>Розваги</vt:lpstr>
      <vt:lpstr>Масштабованість</vt:lpstr>
      <vt:lpstr>Недоліки мультимедійних систем</vt:lpstr>
      <vt:lpstr>Високі вимоги до обладнання</vt:lpstr>
      <vt:lpstr>Потреба в великому просторі зберігання</vt:lpstr>
      <vt:lpstr>Високі вимоги до пропускної здатності мережі</vt:lpstr>
      <vt:lpstr>Компатибильність</vt:lpstr>
      <vt:lpstr>Втрата якості при стисненні</vt:lpstr>
      <vt:lpstr>Вразливість до копіювання та піратства</vt:lpstr>
      <vt:lpstr>Висновок</vt:lpstr>
      <vt:lpstr>Контрольні запитання</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Вступ в мультимедійні системи</dc:title>
  <dc:creator>Шроль Олександр Ігорович</dc:creator>
  <cp:lastModifiedBy>Шроль Олександр Ігорович</cp:lastModifiedBy>
  <cp:revision>12</cp:revision>
  <dcterms:created xsi:type="dcterms:W3CDTF">2023-06-02T09:13:42Z</dcterms:created>
  <dcterms:modified xsi:type="dcterms:W3CDTF">2023-06-02T19:11:52Z</dcterms:modified>
</cp:coreProperties>
</file>